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PT Sans Narrow"/>
      <p:regular r:id="rId25"/>
      <p:bold r:id="rId26"/>
    </p:embeddedFont>
    <p:embeddedFont>
      <p:font typeface="Fira Mono"/>
      <p:regular r:id="rId27"/>
      <p:bold r:id="rId28"/>
    </p:embeddedFont>
    <p:embeddedFont>
      <p:font typeface="Lato Black"/>
      <p:bold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FiraMono-bold.fntdata"/><Relationship Id="rId27" Type="http://schemas.openxmlformats.org/officeDocument/2006/relationships/font" Target="fonts/FiraMon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Black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regular.fntdata"/><Relationship Id="rId30" Type="http://schemas.openxmlformats.org/officeDocument/2006/relationships/font" Target="fonts/LatoBlack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italic.fntdata"/><Relationship Id="rId10" Type="http://schemas.openxmlformats.org/officeDocument/2006/relationships/slide" Target="slides/slide6.xml"/><Relationship Id="rId32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a5da61c57_0_1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9a5da61c57_0_1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a5da61c57_0_1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9a5da61c57_0_1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fd6d84bea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8fd6d84bea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a5da61c5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through real life examples (see worksheet Wk3)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9a5da61c5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a5da61c57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Let's say you’re in a big warehouse, with a lot of boxes. How will you be able to access or remember something that you put in one of the box?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LABEL THE BOX!!</a:t>
            </a:r>
            <a:endParaRPr b="1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i="1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like the label on the box. </a:t>
            </a:r>
            <a:b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 humans, it is easier for us to remember a name or label than an exact block of information. Variables let us store information, recall and reuse them. </a:t>
            </a:r>
            <a:endParaRPr/>
          </a:p>
        </p:txBody>
      </p:sp>
      <p:sp>
        <p:nvSpPr>
          <p:cNvPr id="367" name="Google Shape;367;g9a5da61c57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a5da61c57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9a5da61c57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a5da61c57_0_7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9a5da61c57_0_7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a5da61c57_0_9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9a5da61c57_0_9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>
            <p:ph idx="2" type="pic"/>
          </p:nvPr>
        </p:nvSpPr>
        <p:spPr>
          <a:xfrm>
            <a:off x="4667249" y="1943100"/>
            <a:ext cx="3107531" cy="1943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" name="Google Shape;74;p1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1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1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1" name="Google Shape;81;p1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" name="Google Shape;82;p12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2"/>
          <p:cNvSpPr/>
          <p:nvPr>
            <p:ph idx="3" type="pic"/>
          </p:nvPr>
        </p:nvSpPr>
        <p:spPr>
          <a:xfrm>
            <a:off x="979246" y="1911986"/>
            <a:ext cx="2706929" cy="162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2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9" name="Google Shape;89;p1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/>
          <p:nvPr>
            <p:ph idx="3" type="pic"/>
          </p:nvPr>
        </p:nvSpPr>
        <p:spPr>
          <a:xfrm>
            <a:off x="3986213" y="202168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>
            <p:ph idx="2" type="pic"/>
          </p:nvPr>
        </p:nvSpPr>
        <p:spPr>
          <a:xfrm>
            <a:off x="6648047" y="1804652"/>
            <a:ext cx="1573825" cy="210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8" name="Google Shape;98;p1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/>
          <p:nvPr>
            <p:ph idx="4" type="pic"/>
          </p:nvPr>
        </p:nvSpPr>
        <p:spPr>
          <a:xfrm>
            <a:off x="4673016" y="2437606"/>
            <a:ext cx="2107406" cy="1581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6" name="Google Shape;106;p1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/>
          <p:nvPr>
            <p:ph idx="3" type="pic"/>
          </p:nvPr>
        </p:nvSpPr>
        <p:spPr>
          <a:xfrm>
            <a:off x="723197" y="192560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5" name="Google Shape;115;p1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6"/>
          <p:cNvSpPr/>
          <p:nvPr>
            <p:ph idx="3" type="pic"/>
          </p:nvPr>
        </p:nvSpPr>
        <p:spPr>
          <a:xfrm>
            <a:off x="5937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6"/>
          <p:cNvSpPr/>
          <p:nvPr>
            <p:ph idx="4" type="pic"/>
          </p:nvPr>
        </p:nvSpPr>
        <p:spPr>
          <a:xfrm>
            <a:off x="66643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5" type="pic"/>
          </p:nvPr>
        </p:nvSpPr>
        <p:spPr>
          <a:xfrm>
            <a:off x="4640792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6"/>
          <p:cNvSpPr/>
          <p:nvPr>
            <p:ph idx="6" type="pic"/>
          </p:nvPr>
        </p:nvSpPr>
        <p:spPr>
          <a:xfrm>
            <a:off x="2617259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>
            <p:ph idx="3" type="pic"/>
          </p:nvPr>
        </p:nvSpPr>
        <p:spPr>
          <a:xfrm>
            <a:off x="591940" y="3128769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4" type="pic"/>
          </p:nvPr>
        </p:nvSpPr>
        <p:spPr>
          <a:xfrm>
            <a:off x="3524298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8"/>
          <p:cNvSpPr/>
          <p:nvPr>
            <p:ph idx="5" type="pic"/>
          </p:nvPr>
        </p:nvSpPr>
        <p:spPr>
          <a:xfrm>
            <a:off x="6426859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>
            <p:ph idx="2" type="pic"/>
          </p:nvPr>
        </p:nvSpPr>
        <p:spPr>
          <a:xfrm>
            <a:off x="83617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9"/>
          <p:cNvSpPr/>
          <p:nvPr>
            <p:ph idx="3" type="pic"/>
          </p:nvPr>
        </p:nvSpPr>
        <p:spPr>
          <a:xfrm>
            <a:off x="248003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9"/>
          <p:cNvSpPr/>
          <p:nvPr>
            <p:ph idx="4" type="pic"/>
          </p:nvPr>
        </p:nvSpPr>
        <p:spPr>
          <a:xfrm>
            <a:off x="412389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9"/>
          <p:cNvSpPr/>
          <p:nvPr>
            <p:ph idx="5" type="pic"/>
          </p:nvPr>
        </p:nvSpPr>
        <p:spPr>
          <a:xfrm>
            <a:off x="576775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9"/>
          <p:cNvSpPr/>
          <p:nvPr>
            <p:ph idx="6" type="pic"/>
          </p:nvPr>
        </p:nvSpPr>
        <p:spPr>
          <a:xfrm>
            <a:off x="7411611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9"/>
          <p:cNvSpPr/>
          <p:nvPr>
            <p:ph idx="7" type="pic"/>
          </p:nvPr>
        </p:nvSpPr>
        <p:spPr>
          <a:xfrm>
            <a:off x="83617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9"/>
          <p:cNvSpPr/>
          <p:nvPr>
            <p:ph idx="8" type="pic"/>
          </p:nvPr>
        </p:nvSpPr>
        <p:spPr>
          <a:xfrm>
            <a:off x="248003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9"/>
          <p:cNvSpPr/>
          <p:nvPr>
            <p:ph idx="9" type="pic"/>
          </p:nvPr>
        </p:nvSpPr>
        <p:spPr>
          <a:xfrm>
            <a:off x="412389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/>
          <p:nvPr>
            <p:ph idx="13" type="pic"/>
          </p:nvPr>
        </p:nvSpPr>
        <p:spPr>
          <a:xfrm>
            <a:off x="576775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/>
          <p:nvPr>
            <p:ph idx="14" type="pic"/>
          </p:nvPr>
        </p:nvSpPr>
        <p:spPr>
          <a:xfrm>
            <a:off x="7411611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9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5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0" name="Google Shape;150;p1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9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/>
          <p:nvPr>
            <p:ph idx="2" type="pic"/>
          </p:nvPr>
        </p:nvSpPr>
        <p:spPr>
          <a:xfrm>
            <a:off x="890059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8" name="Google Shape;158;p2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20"/>
          <p:cNvSpPr/>
          <p:nvPr>
            <p:ph idx="4" type="pic"/>
          </p:nvPr>
        </p:nvSpPr>
        <p:spPr>
          <a:xfrm>
            <a:off x="2853972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0"/>
          <p:cNvSpPr/>
          <p:nvPr>
            <p:ph idx="5" type="pic"/>
          </p:nvPr>
        </p:nvSpPr>
        <p:spPr>
          <a:xfrm>
            <a:off x="4817887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6" type="pic"/>
          </p:nvPr>
        </p:nvSpPr>
        <p:spPr>
          <a:xfrm>
            <a:off x="6792064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>
            <p:ph idx="2" type="pic"/>
          </p:nvPr>
        </p:nvSpPr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8" name="Google Shape;168;p2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>
            <p:ph idx="2" type="pic"/>
          </p:nvPr>
        </p:nvSpPr>
        <p:spPr>
          <a:xfrm>
            <a:off x="4572000" y="0"/>
            <a:ext cx="45720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3" name="Google Shape;173;p2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8" name="Google Shape;178;p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23"/>
          <p:cNvSpPr/>
          <p:nvPr>
            <p:ph idx="3" type="pic"/>
          </p:nvPr>
        </p:nvSpPr>
        <p:spPr>
          <a:xfrm>
            <a:off x="593726" y="1543049"/>
            <a:ext cx="2692400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2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5" name="Google Shape;185;p2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4"/>
          <p:cNvSpPr/>
          <p:nvPr>
            <p:ph idx="3" type="pic"/>
          </p:nvPr>
        </p:nvSpPr>
        <p:spPr>
          <a:xfrm>
            <a:off x="4189509" y="1590011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4"/>
          <p:cNvSpPr/>
          <p:nvPr>
            <p:ph idx="4" type="pic"/>
          </p:nvPr>
        </p:nvSpPr>
        <p:spPr>
          <a:xfrm>
            <a:off x="152035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4"/>
          <p:cNvSpPr/>
          <p:nvPr>
            <p:ph idx="5" type="pic"/>
          </p:nvPr>
        </p:nvSpPr>
        <p:spPr>
          <a:xfrm>
            <a:off x="690730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4"/>
          <p:cNvSpPr txBox="1"/>
          <p:nvPr/>
        </p:nvSpPr>
        <p:spPr>
          <a:xfrm>
            <a:off x="6681306" y="4722841"/>
            <a:ext cx="116043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6" name="Google Shape;196;p2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25"/>
          <p:cNvSpPr/>
          <p:nvPr>
            <p:ph idx="3" type="pic"/>
          </p:nvPr>
        </p:nvSpPr>
        <p:spPr>
          <a:xfrm>
            <a:off x="152035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5"/>
          <p:cNvSpPr/>
          <p:nvPr>
            <p:ph idx="4" type="pic"/>
          </p:nvPr>
        </p:nvSpPr>
        <p:spPr>
          <a:xfrm>
            <a:off x="690730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25"/>
          <p:cNvSpPr/>
          <p:nvPr>
            <p:ph idx="5" type="pic"/>
          </p:nvPr>
        </p:nvSpPr>
        <p:spPr>
          <a:xfrm>
            <a:off x="4211734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>
            <p:ph idx="2" type="pic"/>
          </p:nvPr>
        </p:nvSpPr>
        <p:spPr>
          <a:xfrm>
            <a:off x="603250" y="2790824"/>
            <a:ext cx="3282950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6"/>
          <p:cNvSpPr/>
          <p:nvPr>
            <p:ph idx="3" type="pic"/>
          </p:nvPr>
        </p:nvSpPr>
        <p:spPr>
          <a:xfrm>
            <a:off x="5267324" y="2790824"/>
            <a:ext cx="3280631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6"/>
          <p:cNvSpPr/>
          <p:nvPr>
            <p:ph idx="4" type="pic"/>
          </p:nvPr>
        </p:nvSpPr>
        <p:spPr>
          <a:xfrm>
            <a:off x="2362200" y="1966913"/>
            <a:ext cx="4419600" cy="3176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>
            <p:ph idx="2" type="pic"/>
          </p:nvPr>
        </p:nvSpPr>
        <p:spPr>
          <a:xfrm>
            <a:off x="4090271" y="1588761"/>
            <a:ext cx="963458" cy="963458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722850" y="1557902"/>
            <a:ext cx="7705500" cy="1149300"/>
          </a:xfrm>
          <a:prstGeom prst="roundRect">
            <a:avLst>
              <a:gd fmla="val 16667" name="adj"/>
            </a:avLst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>
            <p:ph type="ctrTitle"/>
          </p:nvPr>
        </p:nvSpPr>
        <p:spPr>
          <a:xfrm>
            <a:off x="685800" y="1550994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○"/>
              <a:defRPr b="0"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■"/>
              <a:defRPr b="0"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0"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○"/>
              <a:defRPr b="0"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■"/>
              <a:defRPr b="0"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0"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○"/>
              <a:defRPr b="0"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■"/>
              <a:defRPr b="0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689400" y="2743200"/>
            <a:ext cx="77724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16" name="Google Shape;216;p29"/>
          <p:cNvGrpSpPr/>
          <p:nvPr/>
        </p:nvGrpSpPr>
        <p:grpSpPr>
          <a:xfrm>
            <a:off x="-67125" y="4849625"/>
            <a:ext cx="9052123" cy="248175"/>
            <a:chOff x="-67125" y="6466167"/>
            <a:chExt cx="9052123" cy="330900"/>
          </a:xfrm>
        </p:grpSpPr>
        <p:sp>
          <p:nvSpPr>
            <p:cNvPr id="217" name="Google Shape;217;p29"/>
            <p:cNvSpPr/>
            <p:nvPr/>
          </p:nvSpPr>
          <p:spPr>
            <a:xfrm>
              <a:off x="-67125" y="6466167"/>
              <a:ext cx="8722500" cy="330900"/>
            </a:xfrm>
            <a:prstGeom prst="roundRect">
              <a:avLst>
                <a:gd fmla="val 16667" name="adj"/>
              </a:avLst>
            </a:prstGeom>
            <a:solidFill>
              <a:srgbClr val="8BBD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18" name="Google Shape;218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77836" y="6514499"/>
              <a:ext cx="207162" cy="220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pn-logo-small.png" id="219" name="Google Shape;21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3313" y="6520260"/>
              <a:ext cx="207175" cy="20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9"/>
            <p:cNvSpPr txBox="1"/>
            <p:nvPr/>
          </p:nvSpPr>
          <p:spPr>
            <a:xfrm>
              <a:off x="5715025" y="6508525"/>
              <a:ext cx="2608200" cy="2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Girls’ Programming Network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-66350" y="368650"/>
            <a:ext cx="9252600" cy="6579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457200" y="368650"/>
            <a:ext cx="8229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b="0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400"/>
              <a:buChar char="●"/>
              <a:defRPr sz="14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200"/>
              <a:buChar char="■"/>
              <a:defRPr sz="12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9pPr>
          </a:lstStyle>
          <a:p/>
        </p:txBody>
      </p:sp>
      <p:grpSp>
        <p:nvGrpSpPr>
          <p:cNvPr id="225" name="Google Shape;225;p30"/>
          <p:cNvGrpSpPr/>
          <p:nvPr/>
        </p:nvGrpSpPr>
        <p:grpSpPr>
          <a:xfrm>
            <a:off x="-67125" y="4849625"/>
            <a:ext cx="9052123" cy="248175"/>
            <a:chOff x="-67125" y="6466167"/>
            <a:chExt cx="9052123" cy="330900"/>
          </a:xfrm>
        </p:grpSpPr>
        <p:sp>
          <p:nvSpPr>
            <p:cNvPr id="226" name="Google Shape;226;p30"/>
            <p:cNvSpPr/>
            <p:nvPr/>
          </p:nvSpPr>
          <p:spPr>
            <a:xfrm>
              <a:off x="-67125" y="6466167"/>
              <a:ext cx="8722500" cy="330900"/>
            </a:xfrm>
            <a:prstGeom prst="roundRect">
              <a:avLst>
                <a:gd fmla="val 16667" name="adj"/>
              </a:avLst>
            </a:prstGeom>
            <a:solidFill>
              <a:srgbClr val="8BBD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27" name="Google Shape;227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77836" y="6514499"/>
              <a:ext cx="207162" cy="220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pn-logo-small.png" id="228" name="Google Shape;22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3313" y="6520260"/>
              <a:ext cx="207175" cy="20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30"/>
            <p:cNvSpPr txBox="1"/>
            <p:nvPr/>
          </p:nvSpPr>
          <p:spPr>
            <a:xfrm>
              <a:off x="5715025" y="6508525"/>
              <a:ext cx="2608200" cy="2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Girls’ Programming Network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" name="Google Shape;16;p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8;p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>
            <p:ph idx="2" type="pic"/>
          </p:nvPr>
        </p:nvSpPr>
        <p:spPr>
          <a:xfrm>
            <a:off x="2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156204" y="575840"/>
            <a:ext cx="3394071" cy="68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5165727" y="1306764"/>
            <a:ext cx="3394071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" name="Google Shape;24;p5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593725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6"/>
          <p:cNvSpPr/>
          <p:nvPr>
            <p:ph idx="4" type="pic"/>
          </p:nvPr>
        </p:nvSpPr>
        <p:spPr>
          <a:xfrm>
            <a:off x="332884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/>
          <p:nvPr>
            <p:ph idx="5" type="pic"/>
          </p:nvPr>
        </p:nvSpPr>
        <p:spPr>
          <a:xfrm>
            <a:off x="606396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" name="Google Shape;42;p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7"/>
          <p:cNvSpPr/>
          <p:nvPr>
            <p:ph idx="3" type="pic"/>
          </p:nvPr>
        </p:nvSpPr>
        <p:spPr>
          <a:xfrm>
            <a:off x="593725" y="1543049"/>
            <a:ext cx="3986742" cy="27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>
            <a:off x="3922871" y="1686719"/>
            <a:ext cx="4598829" cy="2670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>
            <p:ph idx="2" type="pic"/>
          </p:nvPr>
        </p:nvSpPr>
        <p:spPr>
          <a:xfrm>
            <a:off x="1057275" y="1771649"/>
            <a:ext cx="7029451" cy="33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0"/>
          <p:cNvSpPr/>
          <p:nvPr>
            <p:ph idx="3" type="pic"/>
          </p:nvPr>
        </p:nvSpPr>
        <p:spPr>
          <a:xfrm>
            <a:off x="594391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0"/>
          <p:cNvSpPr/>
          <p:nvPr>
            <p:ph idx="4" type="pic"/>
          </p:nvPr>
        </p:nvSpPr>
        <p:spPr>
          <a:xfrm>
            <a:off x="4561555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/>
          <p:nvPr>
            <p:ph idx="5" type="pic"/>
          </p:nvPr>
        </p:nvSpPr>
        <p:spPr>
          <a:xfrm>
            <a:off x="2577973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6" type="pic"/>
          </p:nvPr>
        </p:nvSpPr>
        <p:spPr>
          <a:xfrm>
            <a:off x="6545137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Relationship Id="rId4" Type="http://schemas.openxmlformats.org/officeDocument/2006/relationships/image" Target="../media/image5.gif"/><Relationship Id="rId5" Type="http://schemas.openxmlformats.org/officeDocument/2006/relationships/image" Target="../media/image6.gif"/><Relationship Id="rId6" Type="http://schemas.openxmlformats.org/officeDocument/2006/relationships/image" Target="../media/image8.gif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/>
          <p:nvPr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31"/>
          <p:cNvGrpSpPr/>
          <p:nvPr/>
        </p:nvGrpSpPr>
        <p:grpSpPr>
          <a:xfrm>
            <a:off x="594362" y="1974291"/>
            <a:ext cx="3345871" cy="1285660"/>
            <a:chOff x="594362" y="1974291"/>
            <a:chExt cx="3345871" cy="1285660"/>
          </a:xfrm>
        </p:grpSpPr>
        <p:cxnSp>
          <p:nvCxnSpPr>
            <p:cNvPr id="236" name="Google Shape;236;p31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7" name="Google Shape;237;p31"/>
            <p:cNvSpPr txBox="1"/>
            <p:nvPr/>
          </p:nvSpPr>
          <p:spPr>
            <a:xfrm>
              <a:off x="603253" y="3107793"/>
              <a:ext cx="3336980" cy="152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8" name="Google Shape;238;p31"/>
            <p:cNvSpPr txBox="1"/>
            <p:nvPr/>
          </p:nvSpPr>
          <p:spPr>
            <a:xfrm>
              <a:off x="594362" y="2079377"/>
              <a:ext cx="33458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SHOWCASE WEEK</a:t>
              </a: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 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239" name="Google Shape;239;p31"/>
          <p:cNvGrpSpPr/>
          <p:nvPr/>
        </p:nvGrpSpPr>
        <p:grpSpPr>
          <a:xfrm>
            <a:off x="547282" y="1516764"/>
            <a:ext cx="433021" cy="433423"/>
            <a:chOff x="1682" y="0"/>
            <a:chExt cx="4316" cy="4320"/>
          </a:xfrm>
        </p:grpSpPr>
        <p:sp>
          <p:nvSpPr>
            <p:cNvPr id="240" name="Google Shape;240;p31"/>
            <p:cNvSpPr/>
            <p:nvPr/>
          </p:nvSpPr>
          <p:spPr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2609" y="1147"/>
              <a:ext cx="2458" cy="2333"/>
            </a:xfrm>
            <a:custGeom>
              <a:rect b="b" l="l" r="r" t="t"/>
              <a:pathLst>
                <a:path extrusionOk="0" h="1244" w="1312">
                  <a:moveTo>
                    <a:pt x="44" y="654"/>
                  </a:moveTo>
                  <a:cubicBezTo>
                    <a:pt x="132" y="924"/>
                    <a:pt x="132" y="924"/>
                    <a:pt x="132" y="924"/>
                  </a:cubicBezTo>
                  <a:cubicBezTo>
                    <a:pt x="118" y="929"/>
                    <a:pt x="104" y="935"/>
                    <a:pt x="91" y="94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15" y="659"/>
                    <a:pt x="29" y="657"/>
                    <a:pt x="44" y="654"/>
                  </a:cubicBezTo>
                  <a:close/>
                  <a:moveTo>
                    <a:pt x="1268" y="654"/>
                  </a:moveTo>
                  <a:cubicBezTo>
                    <a:pt x="1180" y="924"/>
                    <a:pt x="1180" y="924"/>
                    <a:pt x="1180" y="924"/>
                  </a:cubicBezTo>
                  <a:cubicBezTo>
                    <a:pt x="1194" y="929"/>
                    <a:pt x="1208" y="935"/>
                    <a:pt x="1221" y="942"/>
                  </a:cubicBezTo>
                  <a:cubicBezTo>
                    <a:pt x="1312" y="660"/>
                    <a:pt x="1312" y="660"/>
                    <a:pt x="1312" y="660"/>
                  </a:cubicBezTo>
                  <a:cubicBezTo>
                    <a:pt x="1297" y="659"/>
                    <a:pt x="1283" y="657"/>
                    <a:pt x="1268" y="654"/>
                  </a:cubicBezTo>
                  <a:close/>
                  <a:moveTo>
                    <a:pt x="902" y="39"/>
                  </a:moveTo>
                  <a:cubicBezTo>
                    <a:pt x="1101" y="184"/>
                    <a:pt x="1101" y="184"/>
                    <a:pt x="1101" y="184"/>
                  </a:cubicBezTo>
                  <a:cubicBezTo>
                    <a:pt x="1110" y="172"/>
                    <a:pt x="1120" y="161"/>
                    <a:pt x="1131" y="151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917" y="14"/>
                    <a:pt x="910" y="27"/>
                    <a:pt x="902" y="39"/>
                  </a:cubicBezTo>
                  <a:close/>
                  <a:moveTo>
                    <a:pt x="790" y="1244"/>
                  </a:moveTo>
                  <a:cubicBezTo>
                    <a:pt x="788" y="1230"/>
                    <a:pt x="787" y="1216"/>
                    <a:pt x="787" y="1202"/>
                  </a:cubicBezTo>
                  <a:cubicBezTo>
                    <a:pt x="787" y="1201"/>
                    <a:pt x="787" y="1200"/>
                    <a:pt x="787" y="1200"/>
                  </a:cubicBezTo>
                  <a:cubicBezTo>
                    <a:pt x="525" y="1200"/>
                    <a:pt x="525" y="1200"/>
                    <a:pt x="525" y="1200"/>
                  </a:cubicBezTo>
                  <a:cubicBezTo>
                    <a:pt x="525" y="1200"/>
                    <a:pt x="525" y="1201"/>
                    <a:pt x="525" y="1202"/>
                  </a:cubicBezTo>
                  <a:cubicBezTo>
                    <a:pt x="525" y="1216"/>
                    <a:pt x="524" y="1230"/>
                    <a:pt x="522" y="1244"/>
                  </a:cubicBezTo>
                  <a:lnTo>
                    <a:pt x="790" y="1244"/>
                  </a:lnTo>
                  <a:close/>
                  <a:moveTo>
                    <a:pt x="211" y="184"/>
                  </a:moveTo>
                  <a:cubicBezTo>
                    <a:pt x="410" y="39"/>
                    <a:pt x="410" y="39"/>
                    <a:pt x="410" y="39"/>
                  </a:cubicBezTo>
                  <a:cubicBezTo>
                    <a:pt x="402" y="27"/>
                    <a:pt x="395" y="14"/>
                    <a:pt x="389" y="0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92" y="161"/>
                    <a:pt x="202" y="172"/>
                    <a:pt x="211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2100" y="442"/>
              <a:ext cx="3476" cy="3432"/>
            </a:xfrm>
            <a:custGeom>
              <a:rect b="b" l="l" r="r" t="t"/>
              <a:pathLst>
                <a:path extrusionOk="0" h="1830" w="1856">
                  <a:moveTo>
                    <a:pt x="928" y="503"/>
                  </a:moveTo>
                  <a:cubicBezTo>
                    <a:pt x="789" y="503"/>
                    <a:pt x="677" y="390"/>
                    <a:pt x="677" y="252"/>
                  </a:cubicBezTo>
                  <a:cubicBezTo>
                    <a:pt x="677" y="252"/>
                    <a:pt x="677" y="252"/>
                    <a:pt x="677" y="252"/>
                  </a:cubicBezTo>
                  <a:cubicBezTo>
                    <a:pt x="677" y="113"/>
                    <a:pt x="789" y="0"/>
                    <a:pt x="928" y="0"/>
                  </a:cubicBezTo>
                  <a:cubicBezTo>
                    <a:pt x="1067" y="0"/>
                    <a:pt x="1179" y="113"/>
                    <a:pt x="1179" y="252"/>
                  </a:cubicBezTo>
                  <a:cubicBezTo>
                    <a:pt x="1179" y="252"/>
                    <a:pt x="1179" y="252"/>
                    <a:pt x="1179" y="252"/>
                  </a:cubicBezTo>
                  <a:cubicBezTo>
                    <a:pt x="1179" y="390"/>
                    <a:pt x="1067" y="503"/>
                    <a:pt x="928" y="503"/>
                  </a:cubicBezTo>
                  <a:close/>
                  <a:moveTo>
                    <a:pt x="502" y="742"/>
                  </a:moveTo>
                  <a:cubicBezTo>
                    <a:pt x="502" y="742"/>
                    <a:pt x="502" y="742"/>
                    <a:pt x="502" y="742"/>
                  </a:cubicBezTo>
                  <a:cubicBezTo>
                    <a:pt x="502" y="603"/>
                    <a:pt x="390" y="491"/>
                    <a:pt x="251" y="491"/>
                  </a:cubicBezTo>
                  <a:cubicBezTo>
                    <a:pt x="113" y="491"/>
                    <a:pt x="0" y="603"/>
                    <a:pt x="0" y="74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81"/>
                    <a:pt x="113" y="993"/>
                    <a:pt x="251" y="993"/>
                  </a:cubicBezTo>
                  <a:cubicBezTo>
                    <a:pt x="390" y="993"/>
                    <a:pt x="502" y="881"/>
                    <a:pt x="502" y="742"/>
                  </a:cubicBezTo>
                  <a:close/>
                  <a:moveTo>
                    <a:pt x="1605" y="491"/>
                  </a:moveTo>
                  <a:cubicBezTo>
                    <a:pt x="1466" y="491"/>
                    <a:pt x="1354" y="603"/>
                    <a:pt x="1354" y="742"/>
                  </a:cubicBezTo>
                  <a:cubicBezTo>
                    <a:pt x="1354" y="742"/>
                    <a:pt x="1354" y="742"/>
                    <a:pt x="1354" y="742"/>
                  </a:cubicBezTo>
                  <a:cubicBezTo>
                    <a:pt x="1354" y="881"/>
                    <a:pt x="1466" y="993"/>
                    <a:pt x="1605" y="993"/>
                  </a:cubicBezTo>
                  <a:cubicBezTo>
                    <a:pt x="1743" y="993"/>
                    <a:pt x="1856" y="881"/>
                    <a:pt x="1856" y="742"/>
                  </a:cubicBezTo>
                  <a:cubicBezTo>
                    <a:pt x="1856" y="742"/>
                    <a:pt x="1856" y="742"/>
                    <a:pt x="1856" y="742"/>
                  </a:cubicBezTo>
                  <a:cubicBezTo>
                    <a:pt x="1856" y="603"/>
                    <a:pt x="1743" y="491"/>
                    <a:pt x="1605" y="491"/>
                  </a:cubicBezTo>
                  <a:close/>
                  <a:moveTo>
                    <a:pt x="502" y="1327"/>
                  </a:moveTo>
                  <a:cubicBezTo>
                    <a:pt x="364" y="1327"/>
                    <a:pt x="251" y="1440"/>
                    <a:pt x="251" y="1578"/>
                  </a:cubicBezTo>
                  <a:cubicBezTo>
                    <a:pt x="251" y="1578"/>
                    <a:pt x="251" y="1578"/>
                    <a:pt x="251" y="1578"/>
                  </a:cubicBezTo>
                  <a:cubicBezTo>
                    <a:pt x="251" y="1717"/>
                    <a:pt x="364" y="1830"/>
                    <a:pt x="502" y="1830"/>
                  </a:cubicBezTo>
                  <a:cubicBezTo>
                    <a:pt x="641" y="1830"/>
                    <a:pt x="753" y="1717"/>
                    <a:pt x="753" y="1578"/>
                  </a:cubicBezTo>
                  <a:cubicBezTo>
                    <a:pt x="753" y="1578"/>
                    <a:pt x="753" y="1578"/>
                    <a:pt x="753" y="1578"/>
                  </a:cubicBezTo>
                  <a:cubicBezTo>
                    <a:pt x="753" y="1440"/>
                    <a:pt x="641" y="1327"/>
                    <a:pt x="502" y="1327"/>
                  </a:cubicBezTo>
                  <a:close/>
                  <a:moveTo>
                    <a:pt x="1354" y="1327"/>
                  </a:moveTo>
                  <a:cubicBezTo>
                    <a:pt x="1215" y="1327"/>
                    <a:pt x="1103" y="1440"/>
                    <a:pt x="1103" y="1578"/>
                  </a:cubicBezTo>
                  <a:cubicBezTo>
                    <a:pt x="1103" y="1578"/>
                    <a:pt x="1103" y="1578"/>
                    <a:pt x="1103" y="1578"/>
                  </a:cubicBezTo>
                  <a:cubicBezTo>
                    <a:pt x="1103" y="1717"/>
                    <a:pt x="1215" y="1830"/>
                    <a:pt x="1354" y="1830"/>
                  </a:cubicBezTo>
                  <a:cubicBezTo>
                    <a:pt x="1492" y="1830"/>
                    <a:pt x="1605" y="1717"/>
                    <a:pt x="1605" y="1578"/>
                  </a:cubicBezTo>
                  <a:cubicBezTo>
                    <a:pt x="1605" y="1578"/>
                    <a:pt x="1605" y="1578"/>
                    <a:pt x="1605" y="1578"/>
                  </a:cubicBezTo>
                  <a:cubicBezTo>
                    <a:pt x="1605" y="1440"/>
                    <a:pt x="1492" y="1327"/>
                    <a:pt x="1354" y="132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950" y="1201250"/>
            <a:ext cx="4786050" cy="27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WHILE </a:t>
            </a:r>
            <a:r>
              <a:rPr lang="en-US" sz="2400"/>
              <a:t> </a:t>
            </a:r>
            <a:r>
              <a:rPr lang="en-US" sz="2400">
                <a:solidFill>
                  <a:schemeClr val="accent2"/>
                </a:solidFill>
              </a:rPr>
              <a:t>LOOPS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593725" y="1111525"/>
            <a:ext cx="33795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While Loops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can repeat a task… literally forever!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At least…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until a </a:t>
            </a: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condition 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is met that tells it to stop.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5348750" y="1543050"/>
            <a:ext cx="2924700" cy="25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Typing 100 print statements is boring</a:t>
            </a:r>
            <a:endParaRPr b="1"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solution: Use a while loop.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In other words...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593725" y="1111525"/>
            <a:ext cx="63660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loop tells the computer how many times to run a piece of code.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41"/>
          <p:cNvSpPr txBox="1"/>
          <p:nvPr>
            <p:ph idx="1" type="body"/>
          </p:nvPr>
        </p:nvSpPr>
        <p:spPr>
          <a:xfrm>
            <a:off x="593725" y="2190713"/>
            <a:ext cx="82296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think this does?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= 0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US" sz="1800" u="none" cap="none" strike="noStrike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&lt; 3: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  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"i is "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800">
                <a:solidFill>
                  <a:srgbClr val="7E1EAF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(i))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Consola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   i = i + 1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1" name="Google Shape;421;p42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422" name="Google Shape;422;p42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3" name="Google Shape;423;p42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PROJECT</a:t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SHOWCASE</a:t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424" name="Google Shape;424;p42"/>
          <p:cNvSpPr/>
          <p:nvPr/>
        </p:nvSpPr>
        <p:spPr>
          <a:xfrm>
            <a:off x="4290477" y="2082825"/>
            <a:ext cx="563025" cy="353150"/>
          </a:xfrm>
          <a:custGeom>
            <a:rect b="b" l="l" r="r" t="t"/>
            <a:pathLst>
              <a:path extrusionOk="0" h="164" w="245">
                <a:moveTo>
                  <a:pt x="0" y="136"/>
                </a:moveTo>
                <a:cubicBezTo>
                  <a:pt x="0" y="136"/>
                  <a:pt x="0" y="135"/>
                  <a:pt x="0" y="135"/>
                </a:cubicBezTo>
                <a:cubicBezTo>
                  <a:pt x="1" y="134"/>
                  <a:pt x="1" y="134"/>
                  <a:pt x="1" y="133"/>
                </a:cubicBezTo>
                <a:cubicBezTo>
                  <a:pt x="8" y="71"/>
                  <a:pt x="8" y="71"/>
                  <a:pt x="8" y="71"/>
                </a:cubicBezTo>
                <a:cubicBezTo>
                  <a:pt x="13" y="79"/>
                  <a:pt x="19" y="85"/>
                  <a:pt x="26" y="91"/>
                </a:cubicBezTo>
                <a:cubicBezTo>
                  <a:pt x="34" y="96"/>
                  <a:pt x="43" y="99"/>
                  <a:pt x="52" y="99"/>
                </a:cubicBezTo>
                <a:cubicBezTo>
                  <a:pt x="63" y="99"/>
                  <a:pt x="73" y="95"/>
                  <a:pt x="82" y="88"/>
                </a:cubicBezTo>
                <a:cubicBezTo>
                  <a:pt x="91" y="81"/>
                  <a:pt x="97" y="73"/>
                  <a:pt x="100" y="62"/>
                </a:cubicBezTo>
                <a:cubicBezTo>
                  <a:pt x="96" y="71"/>
                  <a:pt x="91" y="79"/>
                  <a:pt x="82" y="85"/>
                </a:cubicBezTo>
                <a:cubicBezTo>
                  <a:pt x="75" y="91"/>
                  <a:pt x="65" y="94"/>
                  <a:pt x="55" y="94"/>
                </a:cubicBezTo>
                <a:cubicBezTo>
                  <a:pt x="42" y="94"/>
                  <a:pt x="31" y="89"/>
                  <a:pt x="22" y="80"/>
                </a:cubicBezTo>
                <a:cubicBezTo>
                  <a:pt x="13" y="71"/>
                  <a:pt x="8" y="60"/>
                  <a:pt x="8" y="47"/>
                </a:cubicBezTo>
                <a:cubicBezTo>
                  <a:pt x="8" y="34"/>
                  <a:pt x="13" y="23"/>
                  <a:pt x="22" y="14"/>
                </a:cubicBezTo>
                <a:cubicBezTo>
                  <a:pt x="31" y="5"/>
                  <a:pt x="42" y="0"/>
                  <a:pt x="55" y="0"/>
                </a:cubicBezTo>
                <a:cubicBezTo>
                  <a:pt x="69" y="0"/>
                  <a:pt x="81" y="5"/>
                  <a:pt x="90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65" y="5"/>
                  <a:pt x="177" y="0"/>
                  <a:pt x="190" y="0"/>
                </a:cubicBezTo>
                <a:cubicBezTo>
                  <a:pt x="203" y="0"/>
                  <a:pt x="214" y="5"/>
                  <a:pt x="223" y="14"/>
                </a:cubicBezTo>
                <a:cubicBezTo>
                  <a:pt x="232" y="23"/>
                  <a:pt x="237" y="34"/>
                  <a:pt x="237" y="47"/>
                </a:cubicBezTo>
                <a:cubicBezTo>
                  <a:pt x="237" y="60"/>
                  <a:pt x="232" y="71"/>
                  <a:pt x="223" y="80"/>
                </a:cubicBezTo>
                <a:cubicBezTo>
                  <a:pt x="214" y="89"/>
                  <a:pt x="203" y="94"/>
                  <a:pt x="190" y="94"/>
                </a:cubicBezTo>
                <a:cubicBezTo>
                  <a:pt x="180" y="94"/>
                  <a:pt x="171" y="91"/>
                  <a:pt x="163" y="85"/>
                </a:cubicBezTo>
                <a:cubicBezTo>
                  <a:pt x="155" y="79"/>
                  <a:pt x="150" y="72"/>
                  <a:pt x="146" y="63"/>
                </a:cubicBezTo>
                <a:cubicBezTo>
                  <a:pt x="149" y="73"/>
                  <a:pt x="155" y="81"/>
                  <a:pt x="164" y="88"/>
                </a:cubicBezTo>
                <a:cubicBezTo>
                  <a:pt x="173" y="94"/>
                  <a:pt x="183" y="98"/>
                  <a:pt x="194" y="98"/>
                </a:cubicBezTo>
                <a:cubicBezTo>
                  <a:pt x="203" y="98"/>
                  <a:pt x="211" y="95"/>
                  <a:pt x="219" y="90"/>
                </a:cubicBezTo>
                <a:cubicBezTo>
                  <a:pt x="227" y="84"/>
                  <a:pt x="233" y="77"/>
                  <a:pt x="237" y="69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45" y="134"/>
                  <a:pt x="245" y="134"/>
                  <a:pt x="245" y="135"/>
                </a:cubicBezTo>
                <a:cubicBezTo>
                  <a:pt x="245" y="135"/>
                  <a:pt x="245" y="136"/>
                  <a:pt x="245" y="136"/>
                </a:cubicBezTo>
                <a:cubicBezTo>
                  <a:pt x="245" y="144"/>
                  <a:pt x="242" y="151"/>
                  <a:pt x="237" y="156"/>
                </a:cubicBezTo>
                <a:cubicBezTo>
                  <a:pt x="231" y="161"/>
                  <a:pt x="224" y="164"/>
                  <a:pt x="216" y="164"/>
                </a:cubicBezTo>
                <a:cubicBezTo>
                  <a:pt x="213" y="164"/>
                  <a:pt x="209" y="164"/>
                  <a:pt x="206" y="162"/>
                </a:cubicBezTo>
                <a:cubicBezTo>
                  <a:pt x="203" y="161"/>
                  <a:pt x="200" y="160"/>
                  <a:pt x="197" y="158"/>
                </a:cubicBezTo>
                <a:cubicBezTo>
                  <a:pt x="195" y="156"/>
                  <a:pt x="192" y="153"/>
                  <a:pt x="190" y="151"/>
                </a:cubicBezTo>
                <a:cubicBezTo>
                  <a:pt x="187" y="148"/>
                  <a:pt x="185" y="145"/>
                  <a:pt x="184" y="141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0" y="144"/>
                  <a:pt x="58" y="147"/>
                  <a:pt x="56" y="150"/>
                </a:cubicBezTo>
                <a:cubicBezTo>
                  <a:pt x="54" y="152"/>
                  <a:pt x="51" y="155"/>
                  <a:pt x="48" y="157"/>
                </a:cubicBezTo>
                <a:cubicBezTo>
                  <a:pt x="41" y="162"/>
                  <a:pt x="35" y="164"/>
                  <a:pt x="29" y="164"/>
                </a:cubicBezTo>
                <a:cubicBezTo>
                  <a:pt x="29" y="164"/>
                  <a:pt x="29" y="164"/>
                  <a:pt x="29" y="164"/>
                </a:cubicBezTo>
                <a:cubicBezTo>
                  <a:pt x="21" y="164"/>
                  <a:pt x="14" y="161"/>
                  <a:pt x="9" y="156"/>
                </a:cubicBezTo>
                <a:cubicBezTo>
                  <a:pt x="3" y="151"/>
                  <a:pt x="0" y="144"/>
                  <a:pt x="0" y="136"/>
                </a:cubicBezTo>
                <a:close/>
                <a:moveTo>
                  <a:pt x="26" y="55"/>
                </a:moveTo>
                <a:cubicBezTo>
                  <a:pt x="42" y="55"/>
                  <a:pt x="42" y="55"/>
                  <a:pt x="42" y="55"/>
                </a:cubicBezTo>
                <a:cubicBezTo>
                  <a:pt x="50" y="47"/>
                  <a:pt x="50" y="47"/>
                  <a:pt x="50" y="47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9"/>
                  <a:pt x="26" y="39"/>
                  <a:pt x="26" y="39"/>
                </a:cubicBezTo>
                <a:lnTo>
                  <a:pt x="26" y="55"/>
                </a:lnTo>
                <a:close/>
                <a:moveTo>
                  <a:pt x="47" y="34"/>
                </a:moveTo>
                <a:cubicBezTo>
                  <a:pt x="55" y="42"/>
                  <a:pt x="55" y="42"/>
                  <a:pt x="55" y="42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18"/>
                  <a:pt x="63" y="18"/>
                  <a:pt x="63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34"/>
                </a:lnTo>
                <a:close/>
                <a:moveTo>
                  <a:pt x="47" y="76"/>
                </a:moveTo>
                <a:cubicBezTo>
                  <a:pt x="63" y="76"/>
                  <a:pt x="63" y="76"/>
                  <a:pt x="63" y="76"/>
                </a:cubicBezTo>
                <a:cubicBezTo>
                  <a:pt x="63" y="60"/>
                  <a:pt x="63" y="60"/>
                  <a:pt x="63" y="60"/>
                </a:cubicBezTo>
                <a:cubicBezTo>
                  <a:pt x="55" y="52"/>
                  <a:pt x="55" y="52"/>
                  <a:pt x="55" y="52"/>
                </a:cubicBezTo>
                <a:cubicBezTo>
                  <a:pt x="47" y="60"/>
                  <a:pt x="47" y="60"/>
                  <a:pt x="47" y="60"/>
                </a:cubicBezTo>
                <a:lnTo>
                  <a:pt x="47" y="76"/>
                </a:lnTo>
                <a:close/>
                <a:moveTo>
                  <a:pt x="60" y="47"/>
                </a:moveTo>
                <a:cubicBezTo>
                  <a:pt x="68" y="55"/>
                  <a:pt x="68" y="55"/>
                  <a:pt x="68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39"/>
                  <a:pt x="84" y="39"/>
                  <a:pt x="84" y="39"/>
                </a:cubicBezTo>
                <a:cubicBezTo>
                  <a:pt x="68" y="39"/>
                  <a:pt x="68" y="39"/>
                  <a:pt x="68" y="39"/>
                </a:cubicBezTo>
                <a:lnTo>
                  <a:pt x="60" y="47"/>
                </a:lnTo>
                <a:close/>
                <a:moveTo>
                  <a:pt x="102" y="47"/>
                </a:moveTo>
                <a:cubicBezTo>
                  <a:pt x="102" y="49"/>
                  <a:pt x="103" y="49"/>
                  <a:pt x="104" y="49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8" y="49"/>
                  <a:pt x="119" y="49"/>
                  <a:pt x="119" y="49"/>
                </a:cubicBezTo>
                <a:cubicBezTo>
                  <a:pt x="120" y="48"/>
                  <a:pt x="120" y="47"/>
                  <a:pt x="120" y="47"/>
                </a:cubicBezTo>
                <a:cubicBezTo>
                  <a:pt x="120" y="46"/>
                  <a:pt x="120" y="46"/>
                  <a:pt x="119" y="45"/>
                </a:cubicBezTo>
                <a:cubicBezTo>
                  <a:pt x="119" y="45"/>
                  <a:pt x="118" y="44"/>
                  <a:pt x="117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3" y="44"/>
                  <a:pt x="102" y="45"/>
                  <a:pt x="102" y="47"/>
                </a:cubicBezTo>
                <a:close/>
                <a:moveTo>
                  <a:pt x="141" y="49"/>
                </a:moveTo>
                <a:cubicBezTo>
                  <a:pt x="143" y="49"/>
                  <a:pt x="143" y="49"/>
                  <a:pt x="143" y="47"/>
                </a:cubicBezTo>
                <a:cubicBezTo>
                  <a:pt x="143" y="45"/>
                  <a:pt x="143" y="44"/>
                  <a:pt x="141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7" y="44"/>
                  <a:pt x="126" y="45"/>
                  <a:pt x="126" y="45"/>
                </a:cubicBezTo>
                <a:cubicBezTo>
                  <a:pt x="125" y="46"/>
                  <a:pt x="125" y="46"/>
                  <a:pt x="125" y="47"/>
                </a:cubicBezTo>
                <a:cubicBezTo>
                  <a:pt x="125" y="47"/>
                  <a:pt x="125" y="48"/>
                  <a:pt x="126" y="49"/>
                </a:cubicBezTo>
                <a:cubicBezTo>
                  <a:pt x="126" y="49"/>
                  <a:pt x="127" y="49"/>
                  <a:pt x="128" y="49"/>
                </a:cubicBezTo>
                <a:lnTo>
                  <a:pt x="141" y="49"/>
                </a:lnTo>
                <a:close/>
                <a:moveTo>
                  <a:pt x="173" y="56"/>
                </a:moveTo>
                <a:cubicBezTo>
                  <a:pt x="175" y="56"/>
                  <a:pt x="177" y="55"/>
                  <a:pt x="179" y="53"/>
                </a:cubicBezTo>
                <a:cubicBezTo>
                  <a:pt x="181" y="51"/>
                  <a:pt x="182" y="49"/>
                  <a:pt x="182" y="47"/>
                </a:cubicBezTo>
                <a:cubicBezTo>
                  <a:pt x="182" y="44"/>
                  <a:pt x="181" y="42"/>
                  <a:pt x="179" y="41"/>
                </a:cubicBezTo>
                <a:cubicBezTo>
                  <a:pt x="177" y="39"/>
                  <a:pt x="175" y="38"/>
                  <a:pt x="173" y="38"/>
                </a:cubicBezTo>
                <a:cubicBezTo>
                  <a:pt x="171" y="38"/>
                  <a:pt x="169" y="39"/>
                  <a:pt x="167" y="41"/>
                </a:cubicBezTo>
                <a:cubicBezTo>
                  <a:pt x="165" y="42"/>
                  <a:pt x="164" y="44"/>
                  <a:pt x="164" y="47"/>
                </a:cubicBezTo>
                <a:cubicBezTo>
                  <a:pt x="164" y="49"/>
                  <a:pt x="165" y="51"/>
                  <a:pt x="167" y="53"/>
                </a:cubicBezTo>
                <a:cubicBezTo>
                  <a:pt x="169" y="55"/>
                  <a:pt x="171" y="56"/>
                  <a:pt x="173" y="56"/>
                </a:cubicBezTo>
                <a:close/>
                <a:moveTo>
                  <a:pt x="182" y="30"/>
                </a:moveTo>
                <a:cubicBezTo>
                  <a:pt x="182" y="32"/>
                  <a:pt x="182" y="34"/>
                  <a:pt x="184" y="36"/>
                </a:cubicBezTo>
                <a:cubicBezTo>
                  <a:pt x="186" y="37"/>
                  <a:pt x="188" y="38"/>
                  <a:pt x="190" y="38"/>
                </a:cubicBezTo>
                <a:cubicBezTo>
                  <a:pt x="193" y="38"/>
                  <a:pt x="195" y="37"/>
                  <a:pt x="197" y="36"/>
                </a:cubicBezTo>
                <a:cubicBezTo>
                  <a:pt x="198" y="34"/>
                  <a:pt x="199" y="32"/>
                  <a:pt x="199" y="30"/>
                </a:cubicBezTo>
                <a:cubicBezTo>
                  <a:pt x="199" y="27"/>
                  <a:pt x="198" y="25"/>
                  <a:pt x="197" y="23"/>
                </a:cubicBezTo>
                <a:cubicBezTo>
                  <a:pt x="195" y="22"/>
                  <a:pt x="193" y="21"/>
                  <a:pt x="190" y="21"/>
                </a:cubicBezTo>
                <a:cubicBezTo>
                  <a:pt x="188" y="21"/>
                  <a:pt x="186" y="22"/>
                  <a:pt x="184" y="23"/>
                </a:cubicBezTo>
                <a:cubicBezTo>
                  <a:pt x="182" y="25"/>
                  <a:pt x="182" y="27"/>
                  <a:pt x="182" y="30"/>
                </a:cubicBezTo>
                <a:close/>
                <a:moveTo>
                  <a:pt x="182" y="64"/>
                </a:moveTo>
                <a:cubicBezTo>
                  <a:pt x="182" y="66"/>
                  <a:pt x="182" y="68"/>
                  <a:pt x="184" y="70"/>
                </a:cubicBezTo>
                <a:cubicBezTo>
                  <a:pt x="186" y="72"/>
                  <a:pt x="188" y="73"/>
                  <a:pt x="190" y="73"/>
                </a:cubicBezTo>
                <a:cubicBezTo>
                  <a:pt x="193" y="73"/>
                  <a:pt x="195" y="72"/>
                  <a:pt x="197" y="70"/>
                </a:cubicBezTo>
                <a:cubicBezTo>
                  <a:pt x="198" y="68"/>
                  <a:pt x="199" y="66"/>
                  <a:pt x="199" y="64"/>
                </a:cubicBezTo>
                <a:cubicBezTo>
                  <a:pt x="199" y="62"/>
                  <a:pt x="198" y="60"/>
                  <a:pt x="197" y="58"/>
                </a:cubicBezTo>
                <a:cubicBezTo>
                  <a:pt x="195" y="56"/>
                  <a:pt x="193" y="56"/>
                  <a:pt x="190" y="56"/>
                </a:cubicBezTo>
                <a:cubicBezTo>
                  <a:pt x="188" y="56"/>
                  <a:pt x="186" y="56"/>
                  <a:pt x="184" y="58"/>
                </a:cubicBezTo>
                <a:cubicBezTo>
                  <a:pt x="182" y="60"/>
                  <a:pt x="182" y="62"/>
                  <a:pt x="182" y="64"/>
                </a:cubicBezTo>
                <a:close/>
                <a:moveTo>
                  <a:pt x="202" y="41"/>
                </a:moveTo>
                <a:cubicBezTo>
                  <a:pt x="200" y="42"/>
                  <a:pt x="199" y="44"/>
                  <a:pt x="199" y="47"/>
                </a:cubicBezTo>
                <a:cubicBezTo>
                  <a:pt x="199" y="49"/>
                  <a:pt x="200" y="51"/>
                  <a:pt x="202" y="53"/>
                </a:cubicBezTo>
                <a:cubicBezTo>
                  <a:pt x="203" y="55"/>
                  <a:pt x="205" y="56"/>
                  <a:pt x="208" y="56"/>
                </a:cubicBezTo>
                <a:cubicBezTo>
                  <a:pt x="210" y="56"/>
                  <a:pt x="212" y="55"/>
                  <a:pt x="214" y="53"/>
                </a:cubicBezTo>
                <a:cubicBezTo>
                  <a:pt x="215" y="51"/>
                  <a:pt x="216" y="49"/>
                  <a:pt x="216" y="47"/>
                </a:cubicBezTo>
                <a:cubicBezTo>
                  <a:pt x="216" y="45"/>
                  <a:pt x="215" y="42"/>
                  <a:pt x="214" y="41"/>
                </a:cubicBezTo>
                <a:cubicBezTo>
                  <a:pt x="212" y="39"/>
                  <a:pt x="210" y="38"/>
                  <a:pt x="207" y="38"/>
                </a:cubicBezTo>
                <a:cubicBezTo>
                  <a:pt x="205" y="38"/>
                  <a:pt x="203" y="39"/>
                  <a:pt x="202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COURSE </a:t>
            </a:r>
            <a:r>
              <a:rPr lang="en-US" sz="2400">
                <a:solidFill>
                  <a:schemeClr val="accent2"/>
                </a:solidFill>
              </a:rPr>
              <a:t>TIMELINE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857611" y="2779444"/>
            <a:ext cx="7054500" cy="10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810325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1782562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2754799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3727036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4699273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5671510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6643747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7615984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863525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W1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1835752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W2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280797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W3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378021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W4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475245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W5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572469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W6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6696912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W7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7669165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W8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52772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Roblox Studio Basics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15370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1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24945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2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3452113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Intro to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4409619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Parameters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5367151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Loops &amp; Conditionals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6324656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Functions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307174" y="1605663"/>
            <a:ext cx="1245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Programming Projects with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Edmodo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Slides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Learning Material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Exercises/ Assignments / Quizzes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Tutorial Videos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Resource Hub 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584175" y="29575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761325" y="3464824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Directly message teachers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Questions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Screenshots of your work 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758625" y="3099005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75" y="1274988"/>
            <a:ext cx="2593524" cy="25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/>
          <p:nvPr/>
        </p:nvSpPr>
        <p:spPr>
          <a:xfrm>
            <a:off x="6282075" y="17976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TO CHECK</a:t>
            </a:r>
            <a:endParaRPr b="1" sz="12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FRIDAY AFTERNOON EVERY WEEK</a:t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idx="1" type="body"/>
          </p:nvPr>
        </p:nvSpPr>
        <p:spPr>
          <a:xfrm>
            <a:off x="595340" y="635616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600"/>
              <a:t>TODAY’S </a:t>
            </a:r>
            <a:r>
              <a:rPr lang="en-US" sz="2600">
                <a:solidFill>
                  <a:schemeClr val="accent2"/>
                </a:solidFill>
              </a:rPr>
              <a:t>LESSON </a:t>
            </a:r>
            <a:endParaRPr sz="2600">
              <a:solidFill>
                <a:schemeClr val="accent2"/>
              </a:solidFill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593724" y="154305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744019" y="160685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1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1386850" y="1706450"/>
            <a:ext cx="300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FINISHING OFF TERM PROJECT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1873574" y="236460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2023869" y="242840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2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2666700" y="2528000"/>
            <a:ext cx="5250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REVIEW OF CONCEPTS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3047124" y="3295564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3197419" y="3359363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3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3803124" y="4337276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3953419" y="4401075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4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4596250" y="4500675"/>
            <a:ext cx="3534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SHOWCASE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3953425" y="3432638"/>
            <a:ext cx="3534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QUICK RUN THROGUH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35"/>
          <p:cNvCxnSpPr>
            <a:endCxn id="309" idx="0"/>
          </p:cNvCxnSpPr>
          <p:nvPr/>
        </p:nvCxnSpPr>
        <p:spPr>
          <a:xfrm>
            <a:off x="4569328" y="1451077"/>
            <a:ext cx="1500" cy="8517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10" name="Google Shape;310;p35"/>
          <p:cNvGrpSpPr/>
          <p:nvPr/>
        </p:nvGrpSpPr>
        <p:grpSpPr>
          <a:xfrm>
            <a:off x="2921900" y="1453744"/>
            <a:ext cx="1520022" cy="843081"/>
            <a:chOff x="2977893" y="1916860"/>
            <a:chExt cx="1469330" cy="741105"/>
          </a:xfrm>
        </p:grpSpPr>
        <p:cxnSp>
          <p:nvCxnSpPr>
            <p:cNvPr id="311" name="Google Shape;311;p35"/>
            <p:cNvCxnSpPr/>
            <p:nvPr/>
          </p:nvCxnSpPr>
          <p:spPr>
            <a:xfrm>
              <a:off x="4447084" y="1916860"/>
              <a:ext cx="0" cy="20310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2" name="Google Shape;312;p35"/>
            <p:cNvSpPr/>
            <p:nvPr/>
          </p:nvSpPr>
          <p:spPr>
            <a:xfrm flipH="1">
              <a:off x="2977893" y="2241834"/>
              <a:ext cx="248700" cy="248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35"/>
            <p:cNvGrpSpPr/>
            <p:nvPr/>
          </p:nvGrpSpPr>
          <p:grpSpPr>
            <a:xfrm>
              <a:off x="2978032" y="1993134"/>
              <a:ext cx="1469191" cy="664831"/>
              <a:chOff x="2978032" y="1993134"/>
              <a:chExt cx="1469191" cy="664831"/>
            </a:xfrm>
          </p:grpSpPr>
          <p:cxnSp>
            <p:nvCxnSpPr>
              <p:cNvPr id="314" name="Google Shape;314;p35"/>
              <p:cNvCxnSpPr/>
              <p:nvPr/>
            </p:nvCxnSpPr>
            <p:spPr>
              <a:xfrm>
                <a:off x="2978032" y="2359765"/>
                <a:ext cx="0" cy="2982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" name="Google Shape;315;p35"/>
              <p:cNvCxnSpPr>
                <a:stCxn id="312" idx="0"/>
                <a:endCxn id="316" idx="0"/>
              </p:cNvCxnSpPr>
              <p:nvPr/>
            </p:nvCxnSpPr>
            <p:spPr>
              <a:xfrm>
                <a:off x="3102243" y="2241834"/>
                <a:ext cx="12207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16" name="Google Shape;316;p35"/>
              <p:cNvSpPr/>
              <p:nvPr/>
            </p:nvSpPr>
            <p:spPr>
              <a:xfrm flipH="1" rot="10800000">
                <a:off x="4198523" y="1993134"/>
                <a:ext cx="248700" cy="248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7" name="Google Shape;317;p35"/>
          <p:cNvGrpSpPr/>
          <p:nvPr/>
        </p:nvGrpSpPr>
        <p:grpSpPr>
          <a:xfrm>
            <a:off x="1281423" y="1410486"/>
            <a:ext cx="3019737" cy="892141"/>
            <a:chOff x="1392125" y="1878834"/>
            <a:chExt cx="2919031" cy="784231"/>
          </a:xfrm>
        </p:grpSpPr>
        <p:cxnSp>
          <p:nvCxnSpPr>
            <p:cNvPr id="318" name="Google Shape;318;p35"/>
            <p:cNvCxnSpPr/>
            <p:nvPr/>
          </p:nvCxnSpPr>
          <p:spPr>
            <a:xfrm>
              <a:off x="4311017" y="1914479"/>
              <a:ext cx="0" cy="9120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9" name="Google Shape;319;p35"/>
            <p:cNvSpPr/>
            <p:nvPr/>
          </p:nvSpPr>
          <p:spPr>
            <a:xfrm flipH="1">
              <a:off x="1392125" y="2127534"/>
              <a:ext cx="248700" cy="248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0" name="Google Shape;320;p35"/>
            <p:cNvCxnSpPr/>
            <p:nvPr/>
          </p:nvCxnSpPr>
          <p:spPr>
            <a:xfrm>
              <a:off x="1392264" y="2245465"/>
              <a:ext cx="900" cy="41760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1" name="Google Shape;321;p35"/>
            <p:cNvCxnSpPr>
              <a:stCxn id="319" idx="0"/>
              <a:endCxn id="322" idx="0"/>
            </p:cNvCxnSpPr>
            <p:nvPr/>
          </p:nvCxnSpPr>
          <p:spPr>
            <a:xfrm>
              <a:off x="1516475" y="2127534"/>
              <a:ext cx="26703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2" name="Google Shape;322;p35"/>
            <p:cNvSpPr/>
            <p:nvPr/>
          </p:nvSpPr>
          <p:spPr>
            <a:xfrm flipH="1" rot="10800000">
              <a:off x="4062456" y="1878834"/>
              <a:ext cx="248700" cy="248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35"/>
          <p:cNvGrpSpPr/>
          <p:nvPr/>
        </p:nvGrpSpPr>
        <p:grpSpPr>
          <a:xfrm>
            <a:off x="4702556" y="1453744"/>
            <a:ext cx="1519374" cy="843081"/>
            <a:chOff x="4699166" y="1916860"/>
            <a:chExt cx="1468704" cy="741105"/>
          </a:xfrm>
        </p:grpSpPr>
        <p:cxnSp>
          <p:nvCxnSpPr>
            <p:cNvPr id="324" name="Google Shape;324;p35"/>
            <p:cNvCxnSpPr/>
            <p:nvPr/>
          </p:nvCxnSpPr>
          <p:spPr>
            <a:xfrm>
              <a:off x="4699166" y="1916860"/>
              <a:ext cx="0" cy="20310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5" name="Google Shape;325;p35"/>
            <p:cNvSpPr/>
            <p:nvPr/>
          </p:nvSpPr>
          <p:spPr>
            <a:xfrm>
              <a:off x="5919368" y="2241834"/>
              <a:ext cx="248400" cy="248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6" name="Google Shape;326;p35"/>
            <p:cNvCxnSpPr/>
            <p:nvPr/>
          </p:nvCxnSpPr>
          <p:spPr>
            <a:xfrm>
              <a:off x="6167870" y="2359765"/>
              <a:ext cx="0" cy="29820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35"/>
            <p:cNvCxnSpPr>
              <a:stCxn id="325" idx="0"/>
              <a:endCxn id="328" idx="0"/>
            </p:cNvCxnSpPr>
            <p:nvPr/>
          </p:nvCxnSpPr>
          <p:spPr>
            <a:xfrm rot="10800000">
              <a:off x="4823468" y="2241834"/>
              <a:ext cx="12201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8" name="Google Shape;328;p35"/>
            <p:cNvSpPr/>
            <p:nvPr/>
          </p:nvSpPr>
          <p:spPr>
            <a:xfrm rot="10800000">
              <a:off x="4699268" y="1993134"/>
              <a:ext cx="248400" cy="248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35"/>
          <p:cNvGrpSpPr/>
          <p:nvPr/>
        </p:nvGrpSpPr>
        <p:grpSpPr>
          <a:xfrm>
            <a:off x="4843285" y="1410486"/>
            <a:ext cx="3018734" cy="892141"/>
            <a:chOff x="4835201" y="1878834"/>
            <a:chExt cx="2918061" cy="784231"/>
          </a:xfrm>
        </p:grpSpPr>
        <p:cxnSp>
          <p:nvCxnSpPr>
            <p:cNvPr id="330" name="Google Shape;330;p35"/>
            <p:cNvCxnSpPr/>
            <p:nvPr/>
          </p:nvCxnSpPr>
          <p:spPr>
            <a:xfrm>
              <a:off x="4835201" y="1914479"/>
              <a:ext cx="0" cy="9120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31" name="Google Shape;331;p35"/>
            <p:cNvGrpSpPr/>
            <p:nvPr/>
          </p:nvGrpSpPr>
          <p:grpSpPr>
            <a:xfrm>
              <a:off x="4835303" y="1878834"/>
              <a:ext cx="2917959" cy="784231"/>
              <a:chOff x="4835303" y="1878834"/>
              <a:chExt cx="2917959" cy="784231"/>
            </a:xfrm>
          </p:grpSpPr>
          <p:sp>
            <p:nvSpPr>
              <p:cNvPr id="332" name="Google Shape;332;p35"/>
              <p:cNvSpPr/>
              <p:nvPr/>
            </p:nvSpPr>
            <p:spPr>
              <a:xfrm>
                <a:off x="7504760" y="2127534"/>
                <a:ext cx="248400" cy="248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3" name="Google Shape;333;p35"/>
              <p:cNvCxnSpPr/>
              <p:nvPr/>
            </p:nvCxnSpPr>
            <p:spPr>
              <a:xfrm flipH="1">
                <a:off x="7752362" y="2245465"/>
                <a:ext cx="900" cy="4176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" name="Google Shape;334;p35"/>
              <p:cNvCxnSpPr>
                <a:stCxn id="332" idx="0"/>
                <a:endCxn id="335" idx="0"/>
              </p:cNvCxnSpPr>
              <p:nvPr/>
            </p:nvCxnSpPr>
            <p:spPr>
              <a:xfrm rot="10800000">
                <a:off x="4959560" y="2127534"/>
                <a:ext cx="26694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35" name="Google Shape;335;p35"/>
              <p:cNvSpPr/>
              <p:nvPr/>
            </p:nvSpPr>
            <p:spPr>
              <a:xfrm rot="10800000">
                <a:off x="4835303" y="1878834"/>
                <a:ext cx="248400" cy="248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6" name="Google Shape;336;p3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REVIEW:  </a:t>
            </a:r>
            <a:r>
              <a:rPr lang="en-US">
                <a:solidFill>
                  <a:schemeClr val="accent2"/>
                </a:solidFill>
              </a:rPr>
              <a:t>CONSTRAINTS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3554249" y="1132526"/>
            <a:ext cx="2033100" cy="318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3656603" y="1191556"/>
            <a:ext cx="1825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TYPES OF CONSTRAINTS</a:t>
            </a:r>
            <a:endParaRPr b="1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944433" y="2302777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5"/>
          <p:cNvSpPr/>
          <p:nvPr/>
        </p:nvSpPr>
        <p:spPr>
          <a:xfrm>
            <a:off x="2588581" y="2302777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4232728" y="2302777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5876876" y="2302777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5"/>
          <p:cNvSpPr/>
          <p:nvPr/>
        </p:nvSpPr>
        <p:spPr>
          <a:xfrm>
            <a:off x="7521025" y="2302777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595325" y="3238492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BALL-IN SOCKET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2239474" y="3238492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HINGES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3913773" y="3238492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PRISMATIC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7174380" y="3238492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WELDS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5541369" y="3238492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CYLINDRICAL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5"/>
          <p:cNvSpPr/>
          <p:nvPr/>
        </p:nvSpPr>
        <p:spPr>
          <a:xfrm>
            <a:off x="6096851" y="2508179"/>
            <a:ext cx="236172" cy="326342"/>
          </a:xfrm>
          <a:custGeom>
            <a:rect b="b" l="l" r="r" t="t"/>
            <a:pathLst>
              <a:path extrusionOk="0" h="2155" w="1714">
                <a:moveTo>
                  <a:pt x="1680" y="1425"/>
                </a:moveTo>
                <a:cubicBezTo>
                  <a:pt x="1577" y="1592"/>
                  <a:pt x="1248" y="1714"/>
                  <a:pt x="857" y="1714"/>
                </a:cubicBezTo>
                <a:cubicBezTo>
                  <a:pt x="466" y="1714"/>
                  <a:pt x="137" y="1592"/>
                  <a:pt x="34" y="1425"/>
                </a:cubicBezTo>
                <a:cubicBezTo>
                  <a:pt x="12" y="1390"/>
                  <a:pt x="0" y="1409"/>
                  <a:pt x="0" y="1426"/>
                </a:cubicBezTo>
                <a:cubicBezTo>
                  <a:pt x="0" y="1444"/>
                  <a:pt x="0" y="1671"/>
                  <a:pt x="0" y="1671"/>
                </a:cubicBezTo>
                <a:cubicBezTo>
                  <a:pt x="0" y="1909"/>
                  <a:pt x="384" y="2155"/>
                  <a:pt x="857" y="2155"/>
                </a:cubicBezTo>
                <a:cubicBezTo>
                  <a:pt x="1330" y="2155"/>
                  <a:pt x="1714" y="1909"/>
                  <a:pt x="1714" y="1671"/>
                </a:cubicBezTo>
                <a:cubicBezTo>
                  <a:pt x="1714" y="1671"/>
                  <a:pt x="1714" y="1444"/>
                  <a:pt x="1714" y="1426"/>
                </a:cubicBezTo>
                <a:cubicBezTo>
                  <a:pt x="1714" y="1409"/>
                  <a:pt x="1702" y="1390"/>
                  <a:pt x="1680" y="1425"/>
                </a:cubicBezTo>
                <a:close/>
                <a:moveTo>
                  <a:pt x="1682" y="799"/>
                </a:moveTo>
                <a:cubicBezTo>
                  <a:pt x="1580" y="947"/>
                  <a:pt x="1249" y="1055"/>
                  <a:pt x="857" y="1055"/>
                </a:cubicBezTo>
                <a:cubicBezTo>
                  <a:pt x="465" y="1055"/>
                  <a:pt x="134" y="947"/>
                  <a:pt x="32" y="799"/>
                </a:cubicBezTo>
                <a:cubicBezTo>
                  <a:pt x="11" y="769"/>
                  <a:pt x="0" y="785"/>
                  <a:pt x="0" y="799"/>
                </a:cubicBezTo>
                <a:cubicBezTo>
                  <a:pt x="0" y="813"/>
                  <a:pt x="0" y="1087"/>
                  <a:pt x="0" y="1087"/>
                </a:cubicBezTo>
                <a:cubicBezTo>
                  <a:pt x="0" y="1303"/>
                  <a:pt x="384" y="1478"/>
                  <a:pt x="857" y="1478"/>
                </a:cubicBezTo>
                <a:cubicBezTo>
                  <a:pt x="1330" y="1478"/>
                  <a:pt x="1714" y="1303"/>
                  <a:pt x="1714" y="1087"/>
                </a:cubicBezTo>
                <a:cubicBezTo>
                  <a:pt x="1714" y="1087"/>
                  <a:pt x="1714" y="813"/>
                  <a:pt x="1714" y="799"/>
                </a:cubicBezTo>
                <a:cubicBezTo>
                  <a:pt x="1714" y="785"/>
                  <a:pt x="1703" y="769"/>
                  <a:pt x="1682" y="799"/>
                </a:cubicBezTo>
                <a:close/>
                <a:moveTo>
                  <a:pt x="857" y="0"/>
                </a:moveTo>
                <a:cubicBezTo>
                  <a:pt x="384" y="0"/>
                  <a:pt x="0" y="145"/>
                  <a:pt x="0" y="323"/>
                </a:cubicBezTo>
                <a:cubicBezTo>
                  <a:pt x="0" y="477"/>
                  <a:pt x="0" y="477"/>
                  <a:pt x="0" y="477"/>
                </a:cubicBezTo>
                <a:cubicBezTo>
                  <a:pt x="0" y="666"/>
                  <a:pt x="384" y="819"/>
                  <a:pt x="857" y="819"/>
                </a:cubicBezTo>
                <a:cubicBezTo>
                  <a:pt x="1330" y="819"/>
                  <a:pt x="1714" y="666"/>
                  <a:pt x="1714" y="477"/>
                </a:cubicBezTo>
                <a:cubicBezTo>
                  <a:pt x="1714" y="323"/>
                  <a:pt x="1714" y="323"/>
                  <a:pt x="1714" y="323"/>
                </a:cubicBezTo>
                <a:cubicBezTo>
                  <a:pt x="1714" y="145"/>
                  <a:pt x="1330" y="0"/>
                  <a:pt x="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7744840" y="2512104"/>
            <a:ext cx="236165" cy="318500"/>
          </a:xfrm>
          <a:custGeom>
            <a:rect b="b" l="l" r="r" t="t"/>
            <a:pathLst>
              <a:path extrusionOk="0" h="208" w="207">
                <a:moveTo>
                  <a:pt x="0" y="192"/>
                </a:moveTo>
                <a:cubicBezTo>
                  <a:pt x="0" y="188"/>
                  <a:pt x="1" y="184"/>
                  <a:pt x="4" y="181"/>
                </a:cubicBezTo>
                <a:cubicBezTo>
                  <a:pt x="119" y="67"/>
                  <a:pt x="119" y="67"/>
                  <a:pt x="119" y="67"/>
                </a:cubicBezTo>
                <a:cubicBezTo>
                  <a:pt x="116" y="61"/>
                  <a:pt x="114" y="54"/>
                  <a:pt x="114" y="47"/>
                </a:cubicBezTo>
                <a:cubicBezTo>
                  <a:pt x="114" y="40"/>
                  <a:pt x="115" y="33"/>
                  <a:pt x="118" y="28"/>
                </a:cubicBezTo>
                <a:cubicBezTo>
                  <a:pt x="121" y="22"/>
                  <a:pt x="124" y="17"/>
                  <a:pt x="129" y="13"/>
                </a:cubicBezTo>
                <a:cubicBezTo>
                  <a:pt x="133" y="9"/>
                  <a:pt x="138" y="6"/>
                  <a:pt x="143" y="3"/>
                </a:cubicBezTo>
                <a:cubicBezTo>
                  <a:pt x="149" y="1"/>
                  <a:pt x="155" y="0"/>
                  <a:pt x="161" y="0"/>
                </a:cubicBezTo>
                <a:cubicBezTo>
                  <a:pt x="169" y="0"/>
                  <a:pt x="175" y="1"/>
                  <a:pt x="181" y="5"/>
                </a:cubicBezTo>
                <a:cubicBezTo>
                  <a:pt x="187" y="8"/>
                  <a:pt x="192" y="11"/>
                  <a:pt x="196" y="16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38" y="53"/>
                  <a:pt x="138" y="53"/>
                  <a:pt x="138" y="53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6" y="59"/>
                  <a:pt x="206" y="59"/>
                  <a:pt x="206" y="59"/>
                </a:cubicBezTo>
                <a:cubicBezTo>
                  <a:pt x="205" y="64"/>
                  <a:pt x="203" y="69"/>
                  <a:pt x="200" y="73"/>
                </a:cubicBezTo>
                <a:cubicBezTo>
                  <a:pt x="197" y="77"/>
                  <a:pt x="193" y="81"/>
                  <a:pt x="189" y="84"/>
                </a:cubicBezTo>
                <a:cubicBezTo>
                  <a:pt x="185" y="87"/>
                  <a:pt x="181" y="89"/>
                  <a:pt x="176" y="91"/>
                </a:cubicBezTo>
                <a:cubicBezTo>
                  <a:pt x="171" y="93"/>
                  <a:pt x="166" y="94"/>
                  <a:pt x="161" y="94"/>
                </a:cubicBezTo>
                <a:cubicBezTo>
                  <a:pt x="153" y="94"/>
                  <a:pt x="147" y="92"/>
                  <a:pt x="141" y="89"/>
                </a:cubicBezTo>
                <a:cubicBezTo>
                  <a:pt x="27" y="203"/>
                  <a:pt x="27" y="203"/>
                  <a:pt x="27" y="203"/>
                </a:cubicBezTo>
                <a:cubicBezTo>
                  <a:pt x="23" y="206"/>
                  <a:pt x="20" y="208"/>
                  <a:pt x="15" y="208"/>
                </a:cubicBezTo>
                <a:cubicBezTo>
                  <a:pt x="11" y="208"/>
                  <a:pt x="7" y="206"/>
                  <a:pt x="4" y="203"/>
                </a:cubicBezTo>
                <a:cubicBezTo>
                  <a:pt x="1" y="200"/>
                  <a:pt x="0" y="196"/>
                  <a:pt x="0" y="192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35"/>
          <p:cNvGrpSpPr/>
          <p:nvPr/>
        </p:nvGrpSpPr>
        <p:grpSpPr>
          <a:xfrm>
            <a:off x="4398766" y="2482153"/>
            <a:ext cx="344058" cy="378358"/>
            <a:chOff x="3149600" y="1962150"/>
            <a:chExt cx="406400" cy="406400"/>
          </a:xfrm>
        </p:grpSpPr>
        <p:sp>
          <p:nvSpPr>
            <p:cNvPr id="351" name="Google Shape;351;p35"/>
            <p:cNvSpPr/>
            <p:nvPr/>
          </p:nvSpPr>
          <p:spPr>
            <a:xfrm>
              <a:off x="3149600" y="1962150"/>
              <a:ext cx="127000" cy="406400"/>
            </a:xfrm>
            <a:custGeom>
              <a:rect b="b" l="l" r="r" t="t"/>
              <a:pathLst>
                <a:path extrusionOk="0" h="256" w="80">
                  <a:moveTo>
                    <a:pt x="64" y="48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0" y="54"/>
                  </a:lnTo>
                  <a:lnTo>
                    <a:pt x="4" y="62"/>
                  </a:lnTo>
                  <a:lnTo>
                    <a:pt x="2" y="7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10" y="106"/>
                  </a:lnTo>
                  <a:lnTo>
                    <a:pt x="16" y="11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70" y="106"/>
                  </a:lnTo>
                  <a:lnTo>
                    <a:pt x="76" y="98"/>
                  </a:lnTo>
                  <a:lnTo>
                    <a:pt x="78" y="9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8" y="70"/>
                  </a:lnTo>
                  <a:lnTo>
                    <a:pt x="76" y="62"/>
                  </a:lnTo>
                  <a:lnTo>
                    <a:pt x="70" y="54"/>
                  </a:lnTo>
                  <a:lnTo>
                    <a:pt x="64" y="48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48" y="120"/>
                  </a:lnTo>
                  <a:lnTo>
                    <a:pt x="48" y="232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48" y="102"/>
                  </a:lnTo>
                  <a:lnTo>
                    <a:pt x="48" y="102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32" y="102"/>
                  </a:lnTo>
                  <a:lnTo>
                    <a:pt x="32" y="102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3429000" y="1962150"/>
              <a:ext cx="127000" cy="406400"/>
            </a:xfrm>
            <a:custGeom>
              <a:rect b="b" l="l" r="r" t="t"/>
              <a:pathLst>
                <a:path extrusionOk="0" h="256" w="80">
                  <a:moveTo>
                    <a:pt x="64" y="48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0" y="54"/>
                  </a:lnTo>
                  <a:lnTo>
                    <a:pt x="4" y="62"/>
                  </a:lnTo>
                  <a:lnTo>
                    <a:pt x="2" y="7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10" y="106"/>
                  </a:lnTo>
                  <a:lnTo>
                    <a:pt x="16" y="11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70" y="106"/>
                  </a:lnTo>
                  <a:lnTo>
                    <a:pt x="76" y="98"/>
                  </a:lnTo>
                  <a:lnTo>
                    <a:pt x="78" y="9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8" y="70"/>
                  </a:lnTo>
                  <a:lnTo>
                    <a:pt x="76" y="62"/>
                  </a:lnTo>
                  <a:lnTo>
                    <a:pt x="70" y="54"/>
                  </a:lnTo>
                  <a:lnTo>
                    <a:pt x="64" y="48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48" y="120"/>
                  </a:lnTo>
                  <a:lnTo>
                    <a:pt x="48" y="232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48" y="102"/>
                  </a:lnTo>
                  <a:lnTo>
                    <a:pt x="48" y="102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32" y="102"/>
                  </a:lnTo>
                  <a:lnTo>
                    <a:pt x="32" y="102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3289300" y="1962150"/>
              <a:ext cx="127000" cy="406400"/>
            </a:xfrm>
            <a:custGeom>
              <a:rect b="b" l="l" r="r" t="t"/>
              <a:pathLst>
                <a:path extrusionOk="0" h="256" w="80">
                  <a:moveTo>
                    <a:pt x="64" y="144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0" y="150"/>
                  </a:lnTo>
                  <a:lnTo>
                    <a:pt x="4" y="158"/>
                  </a:lnTo>
                  <a:lnTo>
                    <a:pt x="2" y="16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86"/>
                  </a:lnTo>
                  <a:lnTo>
                    <a:pt x="4" y="194"/>
                  </a:lnTo>
                  <a:lnTo>
                    <a:pt x="10" y="202"/>
                  </a:lnTo>
                  <a:lnTo>
                    <a:pt x="16" y="208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70" y="202"/>
                  </a:lnTo>
                  <a:lnTo>
                    <a:pt x="76" y="194"/>
                  </a:lnTo>
                  <a:lnTo>
                    <a:pt x="78" y="18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78" y="166"/>
                  </a:lnTo>
                  <a:lnTo>
                    <a:pt x="76" y="158"/>
                  </a:lnTo>
                  <a:lnTo>
                    <a:pt x="70" y="150"/>
                  </a:lnTo>
                  <a:lnTo>
                    <a:pt x="64" y="144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136"/>
                  </a:lnTo>
                  <a:lnTo>
                    <a:pt x="48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2" y="136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216"/>
                  </a:lnTo>
                  <a:lnTo>
                    <a:pt x="32" y="216"/>
                  </a:lnTo>
                  <a:lnTo>
                    <a:pt x="40" y="216"/>
                  </a:lnTo>
                  <a:lnTo>
                    <a:pt x="40" y="216"/>
                  </a:lnTo>
                  <a:lnTo>
                    <a:pt x="48" y="216"/>
                  </a:lnTo>
                  <a:lnTo>
                    <a:pt x="48" y="232"/>
                  </a:lnTo>
                  <a:close/>
                  <a:moveTo>
                    <a:pt x="62" y="182"/>
                  </a:moveTo>
                  <a:lnTo>
                    <a:pt x="62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0" y="200"/>
                  </a:lnTo>
                  <a:lnTo>
                    <a:pt x="40" y="200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18" y="182"/>
                  </a:lnTo>
                  <a:lnTo>
                    <a:pt x="18" y="182"/>
                  </a:lnTo>
                  <a:lnTo>
                    <a:pt x="16" y="176"/>
                  </a:lnTo>
                  <a:lnTo>
                    <a:pt x="16" y="176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68"/>
                  </a:lnTo>
                  <a:lnTo>
                    <a:pt x="18" y="168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40" y="152"/>
                  </a:lnTo>
                  <a:lnTo>
                    <a:pt x="40" y="152"/>
                  </a:lnTo>
                  <a:lnTo>
                    <a:pt x="48" y="154"/>
                  </a:lnTo>
                  <a:lnTo>
                    <a:pt x="48" y="154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2" y="168"/>
                  </a:lnTo>
                  <a:lnTo>
                    <a:pt x="62" y="16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4" y="176"/>
                  </a:lnTo>
                  <a:lnTo>
                    <a:pt x="64" y="176"/>
                  </a:lnTo>
                  <a:lnTo>
                    <a:pt x="62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35"/>
          <p:cNvSpPr/>
          <p:nvPr/>
        </p:nvSpPr>
        <p:spPr>
          <a:xfrm>
            <a:off x="1094223" y="2463144"/>
            <a:ext cx="224981" cy="249220"/>
          </a:xfrm>
          <a:custGeom>
            <a:rect b="b" l="l" r="r" t="t"/>
            <a:pathLst>
              <a:path extrusionOk="0" h="209" w="208">
                <a:moveTo>
                  <a:pt x="76" y="205"/>
                </a:moveTo>
                <a:cubicBezTo>
                  <a:pt x="68" y="202"/>
                  <a:pt x="59" y="199"/>
                  <a:pt x="52" y="194"/>
                </a:cubicBezTo>
                <a:cubicBezTo>
                  <a:pt x="44" y="190"/>
                  <a:pt x="37" y="184"/>
                  <a:pt x="30" y="178"/>
                </a:cubicBezTo>
                <a:cubicBezTo>
                  <a:pt x="24" y="172"/>
                  <a:pt x="19" y="165"/>
                  <a:pt x="14" y="157"/>
                </a:cubicBezTo>
                <a:cubicBezTo>
                  <a:pt x="10" y="149"/>
                  <a:pt x="6" y="141"/>
                  <a:pt x="4" y="132"/>
                </a:cubicBezTo>
                <a:cubicBezTo>
                  <a:pt x="1" y="123"/>
                  <a:pt x="0" y="114"/>
                  <a:pt x="0" y="105"/>
                </a:cubicBezTo>
                <a:cubicBezTo>
                  <a:pt x="0" y="95"/>
                  <a:pt x="1" y="86"/>
                  <a:pt x="4" y="77"/>
                </a:cubicBezTo>
                <a:cubicBezTo>
                  <a:pt x="6" y="68"/>
                  <a:pt x="10" y="60"/>
                  <a:pt x="14" y="52"/>
                </a:cubicBezTo>
                <a:cubicBezTo>
                  <a:pt x="19" y="44"/>
                  <a:pt x="24" y="37"/>
                  <a:pt x="30" y="31"/>
                </a:cubicBezTo>
                <a:cubicBezTo>
                  <a:pt x="37" y="25"/>
                  <a:pt x="44" y="19"/>
                  <a:pt x="52" y="15"/>
                </a:cubicBezTo>
                <a:cubicBezTo>
                  <a:pt x="59" y="10"/>
                  <a:pt x="68" y="7"/>
                  <a:pt x="76" y="4"/>
                </a:cubicBezTo>
                <a:cubicBezTo>
                  <a:pt x="85" y="2"/>
                  <a:pt x="94" y="0"/>
                  <a:pt x="104" y="0"/>
                </a:cubicBezTo>
                <a:cubicBezTo>
                  <a:pt x="114" y="0"/>
                  <a:pt x="123" y="2"/>
                  <a:pt x="132" y="4"/>
                </a:cubicBezTo>
                <a:cubicBezTo>
                  <a:pt x="141" y="7"/>
                  <a:pt x="149" y="10"/>
                  <a:pt x="157" y="15"/>
                </a:cubicBezTo>
                <a:cubicBezTo>
                  <a:pt x="164" y="19"/>
                  <a:pt x="171" y="25"/>
                  <a:pt x="178" y="31"/>
                </a:cubicBezTo>
                <a:cubicBezTo>
                  <a:pt x="184" y="37"/>
                  <a:pt x="189" y="44"/>
                  <a:pt x="194" y="52"/>
                </a:cubicBezTo>
                <a:cubicBezTo>
                  <a:pt x="198" y="60"/>
                  <a:pt x="202" y="68"/>
                  <a:pt x="204" y="77"/>
                </a:cubicBezTo>
                <a:cubicBezTo>
                  <a:pt x="207" y="86"/>
                  <a:pt x="208" y="95"/>
                  <a:pt x="208" y="105"/>
                </a:cubicBezTo>
                <a:cubicBezTo>
                  <a:pt x="208" y="114"/>
                  <a:pt x="207" y="123"/>
                  <a:pt x="204" y="132"/>
                </a:cubicBezTo>
                <a:cubicBezTo>
                  <a:pt x="202" y="141"/>
                  <a:pt x="198" y="149"/>
                  <a:pt x="194" y="157"/>
                </a:cubicBezTo>
                <a:cubicBezTo>
                  <a:pt x="189" y="165"/>
                  <a:pt x="184" y="172"/>
                  <a:pt x="178" y="178"/>
                </a:cubicBezTo>
                <a:cubicBezTo>
                  <a:pt x="171" y="184"/>
                  <a:pt x="164" y="190"/>
                  <a:pt x="157" y="194"/>
                </a:cubicBezTo>
                <a:cubicBezTo>
                  <a:pt x="149" y="199"/>
                  <a:pt x="141" y="202"/>
                  <a:pt x="132" y="205"/>
                </a:cubicBezTo>
                <a:cubicBezTo>
                  <a:pt x="123" y="207"/>
                  <a:pt x="114" y="209"/>
                  <a:pt x="104" y="209"/>
                </a:cubicBezTo>
                <a:cubicBezTo>
                  <a:pt x="94" y="209"/>
                  <a:pt x="85" y="207"/>
                  <a:pt x="76" y="205"/>
                </a:cubicBezTo>
                <a:close/>
                <a:moveTo>
                  <a:pt x="47" y="100"/>
                </a:moveTo>
                <a:cubicBezTo>
                  <a:pt x="47" y="93"/>
                  <a:pt x="48" y="86"/>
                  <a:pt x="49" y="79"/>
                </a:cubicBezTo>
                <a:cubicBezTo>
                  <a:pt x="50" y="72"/>
                  <a:pt x="51" y="65"/>
                  <a:pt x="53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18" y="65"/>
                  <a:pt x="15" y="71"/>
                  <a:pt x="13" y="78"/>
                </a:cubicBezTo>
                <a:cubicBezTo>
                  <a:pt x="11" y="85"/>
                  <a:pt x="10" y="92"/>
                  <a:pt x="10" y="100"/>
                </a:cubicBezTo>
                <a:lnTo>
                  <a:pt x="47" y="100"/>
                </a:lnTo>
                <a:close/>
                <a:moveTo>
                  <a:pt x="53" y="150"/>
                </a:moveTo>
                <a:cubicBezTo>
                  <a:pt x="51" y="144"/>
                  <a:pt x="50" y="137"/>
                  <a:pt x="49" y="130"/>
                </a:cubicBezTo>
                <a:cubicBezTo>
                  <a:pt x="48" y="123"/>
                  <a:pt x="47" y="116"/>
                  <a:pt x="47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0" y="117"/>
                  <a:pt x="11" y="124"/>
                  <a:pt x="13" y="131"/>
                </a:cubicBezTo>
                <a:cubicBezTo>
                  <a:pt x="15" y="138"/>
                  <a:pt x="18" y="144"/>
                  <a:pt x="21" y="150"/>
                </a:cubicBezTo>
                <a:lnTo>
                  <a:pt x="53" y="150"/>
                </a:lnTo>
                <a:close/>
                <a:moveTo>
                  <a:pt x="56" y="50"/>
                </a:moveTo>
                <a:cubicBezTo>
                  <a:pt x="58" y="43"/>
                  <a:pt x="60" y="38"/>
                  <a:pt x="63" y="32"/>
                </a:cubicBezTo>
                <a:cubicBezTo>
                  <a:pt x="66" y="26"/>
                  <a:pt x="69" y="21"/>
                  <a:pt x="72" y="15"/>
                </a:cubicBezTo>
                <a:cubicBezTo>
                  <a:pt x="63" y="19"/>
                  <a:pt x="55" y="23"/>
                  <a:pt x="47" y="29"/>
                </a:cubicBezTo>
                <a:cubicBezTo>
                  <a:pt x="39" y="35"/>
                  <a:pt x="33" y="42"/>
                  <a:pt x="27" y="50"/>
                </a:cubicBezTo>
                <a:lnTo>
                  <a:pt x="56" y="50"/>
                </a:lnTo>
                <a:close/>
                <a:moveTo>
                  <a:pt x="63" y="177"/>
                </a:moveTo>
                <a:cubicBezTo>
                  <a:pt x="60" y="171"/>
                  <a:pt x="58" y="165"/>
                  <a:pt x="56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33" y="167"/>
                  <a:pt x="39" y="174"/>
                  <a:pt x="47" y="180"/>
                </a:cubicBezTo>
                <a:cubicBezTo>
                  <a:pt x="55" y="186"/>
                  <a:pt x="63" y="190"/>
                  <a:pt x="72" y="194"/>
                </a:cubicBezTo>
                <a:cubicBezTo>
                  <a:pt x="69" y="188"/>
                  <a:pt x="66" y="183"/>
                  <a:pt x="63" y="177"/>
                </a:cubicBezTo>
                <a:close/>
                <a:moveTo>
                  <a:pt x="62" y="59"/>
                </a:moveTo>
                <a:cubicBezTo>
                  <a:pt x="59" y="72"/>
                  <a:pt x="57" y="86"/>
                  <a:pt x="56" y="100"/>
                </a:cubicBezTo>
                <a:cubicBezTo>
                  <a:pt x="99" y="100"/>
                  <a:pt x="99" y="100"/>
                  <a:pt x="99" y="100"/>
                </a:cubicBezTo>
                <a:cubicBezTo>
                  <a:pt x="99" y="59"/>
                  <a:pt x="99" y="59"/>
                  <a:pt x="99" y="59"/>
                </a:cubicBezTo>
                <a:lnTo>
                  <a:pt x="62" y="59"/>
                </a:lnTo>
                <a:close/>
                <a:moveTo>
                  <a:pt x="62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23"/>
                  <a:pt x="59" y="137"/>
                  <a:pt x="62" y="150"/>
                </a:cubicBezTo>
                <a:close/>
                <a:moveTo>
                  <a:pt x="93" y="11"/>
                </a:moveTo>
                <a:cubicBezTo>
                  <a:pt x="91" y="11"/>
                  <a:pt x="89" y="11"/>
                  <a:pt x="86" y="12"/>
                </a:cubicBezTo>
                <a:cubicBezTo>
                  <a:pt x="82" y="17"/>
                  <a:pt x="78" y="23"/>
                  <a:pt x="75" y="30"/>
                </a:cubicBezTo>
                <a:cubicBezTo>
                  <a:pt x="71" y="36"/>
                  <a:pt x="68" y="43"/>
                  <a:pt x="66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10"/>
                  <a:pt x="99" y="10"/>
                  <a:pt x="99" y="10"/>
                </a:cubicBezTo>
                <a:cubicBezTo>
                  <a:pt x="97" y="10"/>
                  <a:pt x="95" y="10"/>
                  <a:pt x="93" y="11"/>
                </a:cubicBezTo>
                <a:close/>
                <a:moveTo>
                  <a:pt x="99" y="159"/>
                </a:moveTo>
                <a:cubicBezTo>
                  <a:pt x="66" y="159"/>
                  <a:pt x="66" y="159"/>
                  <a:pt x="66" y="159"/>
                </a:cubicBezTo>
                <a:cubicBezTo>
                  <a:pt x="68" y="166"/>
                  <a:pt x="71" y="173"/>
                  <a:pt x="75" y="179"/>
                </a:cubicBezTo>
                <a:cubicBezTo>
                  <a:pt x="78" y="186"/>
                  <a:pt x="82" y="192"/>
                  <a:pt x="86" y="197"/>
                </a:cubicBezTo>
                <a:cubicBezTo>
                  <a:pt x="89" y="198"/>
                  <a:pt x="91" y="198"/>
                  <a:pt x="93" y="198"/>
                </a:cubicBezTo>
                <a:cubicBezTo>
                  <a:pt x="95" y="199"/>
                  <a:pt x="97" y="199"/>
                  <a:pt x="99" y="199"/>
                </a:cubicBezTo>
                <a:lnTo>
                  <a:pt x="99" y="159"/>
                </a:lnTo>
                <a:close/>
                <a:moveTo>
                  <a:pt x="109" y="50"/>
                </a:moveTo>
                <a:cubicBezTo>
                  <a:pt x="140" y="50"/>
                  <a:pt x="140" y="50"/>
                  <a:pt x="140" y="50"/>
                </a:cubicBezTo>
                <a:cubicBezTo>
                  <a:pt x="138" y="42"/>
                  <a:pt x="135" y="36"/>
                  <a:pt x="131" y="29"/>
                </a:cubicBezTo>
                <a:cubicBezTo>
                  <a:pt x="127" y="23"/>
                  <a:pt x="123" y="17"/>
                  <a:pt x="119" y="11"/>
                </a:cubicBezTo>
                <a:cubicBezTo>
                  <a:pt x="116" y="11"/>
                  <a:pt x="112" y="10"/>
                  <a:pt x="109" y="10"/>
                </a:cubicBezTo>
                <a:lnTo>
                  <a:pt x="109" y="50"/>
                </a:lnTo>
                <a:close/>
                <a:moveTo>
                  <a:pt x="150" y="100"/>
                </a:moveTo>
                <a:cubicBezTo>
                  <a:pt x="149" y="86"/>
                  <a:pt x="147" y="72"/>
                  <a:pt x="143" y="59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100"/>
                  <a:pt x="109" y="100"/>
                  <a:pt x="109" y="100"/>
                </a:cubicBezTo>
                <a:lnTo>
                  <a:pt x="150" y="100"/>
                </a:lnTo>
                <a:close/>
                <a:moveTo>
                  <a:pt x="109" y="109"/>
                </a:moveTo>
                <a:cubicBezTo>
                  <a:pt x="109" y="150"/>
                  <a:pt x="109" y="150"/>
                  <a:pt x="109" y="150"/>
                </a:cubicBezTo>
                <a:cubicBezTo>
                  <a:pt x="143" y="150"/>
                  <a:pt x="143" y="150"/>
                  <a:pt x="143" y="150"/>
                </a:cubicBezTo>
                <a:cubicBezTo>
                  <a:pt x="147" y="137"/>
                  <a:pt x="149" y="123"/>
                  <a:pt x="150" y="109"/>
                </a:cubicBezTo>
                <a:lnTo>
                  <a:pt x="109" y="109"/>
                </a:lnTo>
                <a:close/>
                <a:moveTo>
                  <a:pt x="131" y="180"/>
                </a:moveTo>
                <a:cubicBezTo>
                  <a:pt x="135" y="173"/>
                  <a:pt x="138" y="167"/>
                  <a:pt x="140" y="159"/>
                </a:cubicBezTo>
                <a:cubicBezTo>
                  <a:pt x="109" y="159"/>
                  <a:pt x="109" y="159"/>
                  <a:pt x="109" y="15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2" y="199"/>
                  <a:pt x="116" y="198"/>
                  <a:pt x="119" y="198"/>
                </a:cubicBezTo>
                <a:cubicBezTo>
                  <a:pt x="123" y="192"/>
                  <a:pt x="128" y="186"/>
                  <a:pt x="131" y="180"/>
                </a:cubicBezTo>
                <a:close/>
                <a:moveTo>
                  <a:pt x="143" y="31"/>
                </a:moveTo>
                <a:cubicBezTo>
                  <a:pt x="145" y="37"/>
                  <a:pt x="148" y="43"/>
                  <a:pt x="150" y="50"/>
                </a:cubicBezTo>
                <a:cubicBezTo>
                  <a:pt x="181" y="50"/>
                  <a:pt x="181" y="50"/>
                  <a:pt x="181" y="50"/>
                </a:cubicBezTo>
                <a:cubicBezTo>
                  <a:pt x="175" y="41"/>
                  <a:pt x="168" y="34"/>
                  <a:pt x="160" y="28"/>
                </a:cubicBezTo>
                <a:cubicBezTo>
                  <a:pt x="152" y="22"/>
                  <a:pt x="143" y="18"/>
                  <a:pt x="133" y="14"/>
                </a:cubicBezTo>
                <a:cubicBezTo>
                  <a:pt x="136" y="20"/>
                  <a:pt x="140" y="25"/>
                  <a:pt x="143" y="31"/>
                </a:cubicBezTo>
                <a:close/>
                <a:moveTo>
                  <a:pt x="150" y="159"/>
                </a:moveTo>
                <a:cubicBezTo>
                  <a:pt x="146" y="172"/>
                  <a:pt x="140" y="184"/>
                  <a:pt x="133" y="195"/>
                </a:cubicBezTo>
                <a:cubicBezTo>
                  <a:pt x="143" y="191"/>
                  <a:pt x="152" y="187"/>
                  <a:pt x="160" y="181"/>
                </a:cubicBezTo>
                <a:cubicBezTo>
                  <a:pt x="168" y="175"/>
                  <a:pt x="175" y="168"/>
                  <a:pt x="181" y="159"/>
                </a:cubicBezTo>
                <a:lnTo>
                  <a:pt x="150" y="159"/>
                </a:lnTo>
                <a:close/>
                <a:moveTo>
                  <a:pt x="153" y="59"/>
                </a:moveTo>
                <a:cubicBezTo>
                  <a:pt x="157" y="72"/>
                  <a:pt x="159" y="86"/>
                  <a:pt x="159" y="100"/>
                </a:cubicBezTo>
                <a:cubicBezTo>
                  <a:pt x="198" y="100"/>
                  <a:pt x="198" y="100"/>
                  <a:pt x="198" y="100"/>
                </a:cubicBezTo>
                <a:cubicBezTo>
                  <a:pt x="198" y="92"/>
                  <a:pt x="197" y="85"/>
                  <a:pt x="195" y="78"/>
                </a:cubicBezTo>
                <a:cubicBezTo>
                  <a:pt x="193" y="71"/>
                  <a:pt x="190" y="65"/>
                  <a:pt x="187" y="59"/>
                </a:cubicBezTo>
                <a:lnTo>
                  <a:pt x="153" y="59"/>
                </a:lnTo>
                <a:close/>
                <a:moveTo>
                  <a:pt x="159" y="109"/>
                </a:moveTo>
                <a:cubicBezTo>
                  <a:pt x="159" y="123"/>
                  <a:pt x="157" y="137"/>
                  <a:pt x="153" y="150"/>
                </a:cubicBezTo>
                <a:cubicBezTo>
                  <a:pt x="187" y="150"/>
                  <a:pt x="187" y="150"/>
                  <a:pt x="187" y="150"/>
                </a:cubicBezTo>
                <a:cubicBezTo>
                  <a:pt x="190" y="144"/>
                  <a:pt x="193" y="138"/>
                  <a:pt x="195" y="131"/>
                </a:cubicBezTo>
                <a:cubicBezTo>
                  <a:pt x="197" y="124"/>
                  <a:pt x="198" y="117"/>
                  <a:pt x="198" y="109"/>
                </a:cubicBezTo>
                <a:lnTo>
                  <a:pt x="159" y="1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1171729" y="2585983"/>
            <a:ext cx="282793" cy="378366"/>
          </a:xfrm>
          <a:custGeom>
            <a:rect b="b" l="l" r="r" t="t"/>
            <a:pathLst>
              <a:path extrusionOk="0" h="209" w="208">
                <a:moveTo>
                  <a:pt x="76" y="205"/>
                </a:moveTo>
                <a:cubicBezTo>
                  <a:pt x="68" y="202"/>
                  <a:pt x="59" y="199"/>
                  <a:pt x="52" y="194"/>
                </a:cubicBezTo>
                <a:cubicBezTo>
                  <a:pt x="44" y="190"/>
                  <a:pt x="37" y="184"/>
                  <a:pt x="30" y="178"/>
                </a:cubicBezTo>
                <a:cubicBezTo>
                  <a:pt x="24" y="172"/>
                  <a:pt x="19" y="165"/>
                  <a:pt x="14" y="157"/>
                </a:cubicBezTo>
                <a:cubicBezTo>
                  <a:pt x="10" y="149"/>
                  <a:pt x="6" y="141"/>
                  <a:pt x="4" y="132"/>
                </a:cubicBezTo>
                <a:cubicBezTo>
                  <a:pt x="1" y="123"/>
                  <a:pt x="0" y="114"/>
                  <a:pt x="0" y="105"/>
                </a:cubicBezTo>
                <a:cubicBezTo>
                  <a:pt x="0" y="95"/>
                  <a:pt x="1" y="86"/>
                  <a:pt x="4" y="77"/>
                </a:cubicBezTo>
                <a:cubicBezTo>
                  <a:pt x="6" y="68"/>
                  <a:pt x="10" y="60"/>
                  <a:pt x="14" y="52"/>
                </a:cubicBezTo>
                <a:cubicBezTo>
                  <a:pt x="19" y="44"/>
                  <a:pt x="24" y="37"/>
                  <a:pt x="30" y="31"/>
                </a:cubicBezTo>
                <a:cubicBezTo>
                  <a:pt x="37" y="25"/>
                  <a:pt x="44" y="19"/>
                  <a:pt x="52" y="15"/>
                </a:cubicBezTo>
                <a:cubicBezTo>
                  <a:pt x="59" y="10"/>
                  <a:pt x="68" y="7"/>
                  <a:pt x="76" y="4"/>
                </a:cubicBezTo>
                <a:cubicBezTo>
                  <a:pt x="85" y="2"/>
                  <a:pt x="94" y="0"/>
                  <a:pt x="104" y="0"/>
                </a:cubicBezTo>
                <a:cubicBezTo>
                  <a:pt x="114" y="0"/>
                  <a:pt x="123" y="2"/>
                  <a:pt x="132" y="4"/>
                </a:cubicBezTo>
                <a:cubicBezTo>
                  <a:pt x="141" y="7"/>
                  <a:pt x="149" y="10"/>
                  <a:pt x="157" y="15"/>
                </a:cubicBezTo>
                <a:cubicBezTo>
                  <a:pt x="164" y="19"/>
                  <a:pt x="171" y="25"/>
                  <a:pt x="178" y="31"/>
                </a:cubicBezTo>
                <a:cubicBezTo>
                  <a:pt x="184" y="37"/>
                  <a:pt x="189" y="44"/>
                  <a:pt x="194" y="52"/>
                </a:cubicBezTo>
                <a:cubicBezTo>
                  <a:pt x="198" y="60"/>
                  <a:pt x="202" y="68"/>
                  <a:pt x="204" y="77"/>
                </a:cubicBezTo>
                <a:cubicBezTo>
                  <a:pt x="207" y="86"/>
                  <a:pt x="208" y="95"/>
                  <a:pt x="208" y="105"/>
                </a:cubicBezTo>
                <a:cubicBezTo>
                  <a:pt x="208" y="114"/>
                  <a:pt x="207" y="123"/>
                  <a:pt x="204" y="132"/>
                </a:cubicBezTo>
                <a:cubicBezTo>
                  <a:pt x="202" y="141"/>
                  <a:pt x="198" y="149"/>
                  <a:pt x="194" y="157"/>
                </a:cubicBezTo>
                <a:cubicBezTo>
                  <a:pt x="189" y="165"/>
                  <a:pt x="184" y="172"/>
                  <a:pt x="178" y="178"/>
                </a:cubicBezTo>
                <a:cubicBezTo>
                  <a:pt x="171" y="184"/>
                  <a:pt x="164" y="190"/>
                  <a:pt x="157" y="194"/>
                </a:cubicBezTo>
                <a:cubicBezTo>
                  <a:pt x="149" y="199"/>
                  <a:pt x="141" y="202"/>
                  <a:pt x="132" y="205"/>
                </a:cubicBezTo>
                <a:cubicBezTo>
                  <a:pt x="123" y="207"/>
                  <a:pt x="114" y="209"/>
                  <a:pt x="104" y="209"/>
                </a:cubicBezTo>
                <a:cubicBezTo>
                  <a:pt x="94" y="209"/>
                  <a:pt x="85" y="207"/>
                  <a:pt x="76" y="205"/>
                </a:cubicBezTo>
                <a:close/>
                <a:moveTo>
                  <a:pt x="47" y="100"/>
                </a:moveTo>
                <a:cubicBezTo>
                  <a:pt x="47" y="93"/>
                  <a:pt x="48" y="86"/>
                  <a:pt x="49" y="79"/>
                </a:cubicBezTo>
                <a:cubicBezTo>
                  <a:pt x="50" y="72"/>
                  <a:pt x="51" y="65"/>
                  <a:pt x="53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18" y="65"/>
                  <a:pt x="15" y="71"/>
                  <a:pt x="13" y="78"/>
                </a:cubicBezTo>
                <a:cubicBezTo>
                  <a:pt x="11" y="85"/>
                  <a:pt x="10" y="92"/>
                  <a:pt x="10" y="100"/>
                </a:cubicBezTo>
                <a:lnTo>
                  <a:pt x="47" y="100"/>
                </a:lnTo>
                <a:close/>
                <a:moveTo>
                  <a:pt x="53" y="150"/>
                </a:moveTo>
                <a:cubicBezTo>
                  <a:pt x="51" y="144"/>
                  <a:pt x="50" y="137"/>
                  <a:pt x="49" y="130"/>
                </a:cubicBezTo>
                <a:cubicBezTo>
                  <a:pt x="48" y="123"/>
                  <a:pt x="47" y="116"/>
                  <a:pt x="47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0" y="117"/>
                  <a:pt x="11" y="124"/>
                  <a:pt x="13" y="131"/>
                </a:cubicBezTo>
                <a:cubicBezTo>
                  <a:pt x="15" y="138"/>
                  <a:pt x="18" y="144"/>
                  <a:pt x="21" y="150"/>
                </a:cubicBezTo>
                <a:lnTo>
                  <a:pt x="53" y="150"/>
                </a:lnTo>
                <a:close/>
                <a:moveTo>
                  <a:pt x="56" y="50"/>
                </a:moveTo>
                <a:cubicBezTo>
                  <a:pt x="58" y="43"/>
                  <a:pt x="60" y="38"/>
                  <a:pt x="63" y="32"/>
                </a:cubicBezTo>
                <a:cubicBezTo>
                  <a:pt x="66" y="26"/>
                  <a:pt x="69" y="21"/>
                  <a:pt x="72" y="15"/>
                </a:cubicBezTo>
                <a:cubicBezTo>
                  <a:pt x="63" y="19"/>
                  <a:pt x="55" y="23"/>
                  <a:pt x="47" y="29"/>
                </a:cubicBezTo>
                <a:cubicBezTo>
                  <a:pt x="39" y="35"/>
                  <a:pt x="33" y="42"/>
                  <a:pt x="27" y="50"/>
                </a:cubicBezTo>
                <a:lnTo>
                  <a:pt x="56" y="50"/>
                </a:lnTo>
                <a:close/>
                <a:moveTo>
                  <a:pt x="63" y="177"/>
                </a:moveTo>
                <a:cubicBezTo>
                  <a:pt x="60" y="171"/>
                  <a:pt x="58" y="165"/>
                  <a:pt x="56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33" y="167"/>
                  <a:pt x="39" y="174"/>
                  <a:pt x="47" y="180"/>
                </a:cubicBezTo>
                <a:cubicBezTo>
                  <a:pt x="55" y="186"/>
                  <a:pt x="63" y="190"/>
                  <a:pt x="72" y="194"/>
                </a:cubicBezTo>
                <a:cubicBezTo>
                  <a:pt x="69" y="188"/>
                  <a:pt x="66" y="183"/>
                  <a:pt x="63" y="177"/>
                </a:cubicBezTo>
                <a:close/>
                <a:moveTo>
                  <a:pt x="62" y="59"/>
                </a:moveTo>
                <a:cubicBezTo>
                  <a:pt x="59" y="72"/>
                  <a:pt x="57" y="86"/>
                  <a:pt x="56" y="100"/>
                </a:cubicBezTo>
                <a:cubicBezTo>
                  <a:pt x="99" y="100"/>
                  <a:pt x="99" y="100"/>
                  <a:pt x="99" y="100"/>
                </a:cubicBezTo>
                <a:cubicBezTo>
                  <a:pt x="99" y="59"/>
                  <a:pt x="99" y="59"/>
                  <a:pt x="99" y="59"/>
                </a:cubicBezTo>
                <a:lnTo>
                  <a:pt x="62" y="59"/>
                </a:lnTo>
                <a:close/>
                <a:moveTo>
                  <a:pt x="62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23"/>
                  <a:pt x="59" y="137"/>
                  <a:pt x="62" y="150"/>
                </a:cubicBezTo>
                <a:close/>
                <a:moveTo>
                  <a:pt x="93" y="11"/>
                </a:moveTo>
                <a:cubicBezTo>
                  <a:pt x="91" y="11"/>
                  <a:pt x="89" y="11"/>
                  <a:pt x="86" y="12"/>
                </a:cubicBezTo>
                <a:cubicBezTo>
                  <a:pt x="82" y="17"/>
                  <a:pt x="78" y="23"/>
                  <a:pt x="75" y="30"/>
                </a:cubicBezTo>
                <a:cubicBezTo>
                  <a:pt x="71" y="36"/>
                  <a:pt x="68" y="43"/>
                  <a:pt x="66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10"/>
                  <a:pt x="99" y="10"/>
                  <a:pt x="99" y="10"/>
                </a:cubicBezTo>
                <a:cubicBezTo>
                  <a:pt x="97" y="10"/>
                  <a:pt x="95" y="10"/>
                  <a:pt x="93" y="11"/>
                </a:cubicBezTo>
                <a:close/>
                <a:moveTo>
                  <a:pt x="99" y="159"/>
                </a:moveTo>
                <a:cubicBezTo>
                  <a:pt x="66" y="159"/>
                  <a:pt x="66" y="159"/>
                  <a:pt x="66" y="159"/>
                </a:cubicBezTo>
                <a:cubicBezTo>
                  <a:pt x="68" y="166"/>
                  <a:pt x="71" y="173"/>
                  <a:pt x="75" y="179"/>
                </a:cubicBezTo>
                <a:cubicBezTo>
                  <a:pt x="78" y="186"/>
                  <a:pt x="82" y="192"/>
                  <a:pt x="86" y="197"/>
                </a:cubicBezTo>
                <a:cubicBezTo>
                  <a:pt x="89" y="198"/>
                  <a:pt x="91" y="198"/>
                  <a:pt x="93" y="198"/>
                </a:cubicBezTo>
                <a:cubicBezTo>
                  <a:pt x="95" y="199"/>
                  <a:pt x="97" y="199"/>
                  <a:pt x="99" y="199"/>
                </a:cubicBezTo>
                <a:lnTo>
                  <a:pt x="99" y="159"/>
                </a:lnTo>
                <a:close/>
                <a:moveTo>
                  <a:pt x="109" y="50"/>
                </a:moveTo>
                <a:cubicBezTo>
                  <a:pt x="140" y="50"/>
                  <a:pt x="140" y="50"/>
                  <a:pt x="140" y="50"/>
                </a:cubicBezTo>
                <a:cubicBezTo>
                  <a:pt x="138" y="42"/>
                  <a:pt x="135" y="36"/>
                  <a:pt x="131" y="29"/>
                </a:cubicBezTo>
                <a:cubicBezTo>
                  <a:pt x="127" y="23"/>
                  <a:pt x="123" y="17"/>
                  <a:pt x="119" y="11"/>
                </a:cubicBezTo>
                <a:cubicBezTo>
                  <a:pt x="116" y="11"/>
                  <a:pt x="112" y="10"/>
                  <a:pt x="109" y="10"/>
                </a:cubicBezTo>
                <a:lnTo>
                  <a:pt x="109" y="50"/>
                </a:lnTo>
                <a:close/>
                <a:moveTo>
                  <a:pt x="150" y="100"/>
                </a:moveTo>
                <a:cubicBezTo>
                  <a:pt x="149" y="86"/>
                  <a:pt x="147" y="72"/>
                  <a:pt x="143" y="59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100"/>
                  <a:pt x="109" y="100"/>
                  <a:pt x="109" y="100"/>
                </a:cubicBezTo>
                <a:lnTo>
                  <a:pt x="150" y="100"/>
                </a:lnTo>
                <a:close/>
                <a:moveTo>
                  <a:pt x="109" y="109"/>
                </a:moveTo>
                <a:cubicBezTo>
                  <a:pt x="109" y="150"/>
                  <a:pt x="109" y="150"/>
                  <a:pt x="109" y="150"/>
                </a:cubicBezTo>
                <a:cubicBezTo>
                  <a:pt x="143" y="150"/>
                  <a:pt x="143" y="150"/>
                  <a:pt x="143" y="150"/>
                </a:cubicBezTo>
                <a:cubicBezTo>
                  <a:pt x="147" y="137"/>
                  <a:pt x="149" y="123"/>
                  <a:pt x="150" y="109"/>
                </a:cubicBezTo>
                <a:lnTo>
                  <a:pt x="109" y="109"/>
                </a:lnTo>
                <a:close/>
                <a:moveTo>
                  <a:pt x="131" y="180"/>
                </a:moveTo>
                <a:cubicBezTo>
                  <a:pt x="135" y="173"/>
                  <a:pt x="138" y="167"/>
                  <a:pt x="140" y="159"/>
                </a:cubicBezTo>
                <a:cubicBezTo>
                  <a:pt x="109" y="159"/>
                  <a:pt x="109" y="159"/>
                  <a:pt x="109" y="15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2" y="199"/>
                  <a:pt x="116" y="198"/>
                  <a:pt x="119" y="198"/>
                </a:cubicBezTo>
                <a:cubicBezTo>
                  <a:pt x="123" y="192"/>
                  <a:pt x="128" y="186"/>
                  <a:pt x="131" y="180"/>
                </a:cubicBezTo>
                <a:close/>
                <a:moveTo>
                  <a:pt x="143" y="31"/>
                </a:moveTo>
                <a:cubicBezTo>
                  <a:pt x="145" y="37"/>
                  <a:pt x="148" y="43"/>
                  <a:pt x="150" y="50"/>
                </a:cubicBezTo>
                <a:cubicBezTo>
                  <a:pt x="181" y="50"/>
                  <a:pt x="181" y="50"/>
                  <a:pt x="181" y="50"/>
                </a:cubicBezTo>
                <a:cubicBezTo>
                  <a:pt x="175" y="41"/>
                  <a:pt x="168" y="34"/>
                  <a:pt x="160" y="28"/>
                </a:cubicBezTo>
                <a:cubicBezTo>
                  <a:pt x="152" y="22"/>
                  <a:pt x="143" y="18"/>
                  <a:pt x="133" y="14"/>
                </a:cubicBezTo>
                <a:cubicBezTo>
                  <a:pt x="136" y="20"/>
                  <a:pt x="140" y="25"/>
                  <a:pt x="143" y="31"/>
                </a:cubicBezTo>
                <a:close/>
                <a:moveTo>
                  <a:pt x="150" y="159"/>
                </a:moveTo>
                <a:cubicBezTo>
                  <a:pt x="146" y="172"/>
                  <a:pt x="140" y="184"/>
                  <a:pt x="133" y="195"/>
                </a:cubicBezTo>
                <a:cubicBezTo>
                  <a:pt x="143" y="191"/>
                  <a:pt x="152" y="187"/>
                  <a:pt x="160" y="181"/>
                </a:cubicBezTo>
                <a:cubicBezTo>
                  <a:pt x="168" y="175"/>
                  <a:pt x="175" y="168"/>
                  <a:pt x="181" y="159"/>
                </a:cubicBezTo>
                <a:lnTo>
                  <a:pt x="150" y="159"/>
                </a:lnTo>
                <a:close/>
                <a:moveTo>
                  <a:pt x="153" y="59"/>
                </a:moveTo>
                <a:cubicBezTo>
                  <a:pt x="157" y="72"/>
                  <a:pt x="159" y="86"/>
                  <a:pt x="159" y="100"/>
                </a:cubicBezTo>
                <a:cubicBezTo>
                  <a:pt x="198" y="100"/>
                  <a:pt x="198" y="100"/>
                  <a:pt x="198" y="100"/>
                </a:cubicBezTo>
                <a:cubicBezTo>
                  <a:pt x="198" y="92"/>
                  <a:pt x="197" y="85"/>
                  <a:pt x="195" y="78"/>
                </a:cubicBezTo>
                <a:cubicBezTo>
                  <a:pt x="193" y="71"/>
                  <a:pt x="190" y="65"/>
                  <a:pt x="187" y="59"/>
                </a:cubicBezTo>
                <a:lnTo>
                  <a:pt x="153" y="59"/>
                </a:lnTo>
                <a:close/>
                <a:moveTo>
                  <a:pt x="159" y="109"/>
                </a:moveTo>
                <a:cubicBezTo>
                  <a:pt x="159" y="123"/>
                  <a:pt x="157" y="137"/>
                  <a:pt x="153" y="150"/>
                </a:cubicBezTo>
                <a:cubicBezTo>
                  <a:pt x="187" y="150"/>
                  <a:pt x="187" y="150"/>
                  <a:pt x="187" y="150"/>
                </a:cubicBezTo>
                <a:cubicBezTo>
                  <a:pt x="190" y="144"/>
                  <a:pt x="193" y="138"/>
                  <a:pt x="195" y="131"/>
                </a:cubicBezTo>
                <a:cubicBezTo>
                  <a:pt x="197" y="124"/>
                  <a:pt x="198" y="117"/>
                  <a:pt x="198" y="109"/>
                </a:cubicBezTo>
                <a:lnTo>
                  <a:pt x="159" y="1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2808752" y="2507558"/>
            <a:ext cx="285328" cy="326350"/>
          </a:xfrm>
          <a:custGeom>
            <a:rect b="b" l="l" r="r" t="t"/>
            <a:pathLst>
              <a:path extrusionOk="0" h="212" w="212">
                <a:moveTo>
                  <a:pt x="19" y="74"/>
                </a:moveTo>
                <a:cubicBezTo>
                  <a:pt x="19" y="72"/>
                  <a:pt x="19" y="72"/>
                  <a:pt x="19" y="72"/>
                </a:cubicBezTo>
                <a:cubicBezTo>
                  <a:pt x="19" y="67"/>
                  <a:pt x="20" y="62"/>
                  <a:pt x="21" y="58"/>
                </a:cubicBezTo>
                <a:cubicBezTo>
                  <a:pt x="4" y="45"/>
                  <a:pt x="4" y="45"/>
                  <a:pt x="4" y="45"/>
                </a:cubicBezTo>
                <a:cubicBezTo>
                  <a:pt x="6" y="39"/>
                  <a:pt x="9" y="34"/>
                  <a:pt x="14" y="28"/>
                </a:cubicBezTo>
                <a:cubicBezTo>
                  <a:pt x="33" y="36"/>
                  <a:pt x="33" y="36"/>
                  <a:pt x="33" y="36"/>
                </a:cubicBezTo>
                <a:cubicBezTo>
                  <a:pt x="36" y="32"/>
                  <a:pt x="41" y="29"/>
                  <a:pt x="46" y="26"/>
                </a:cubicBezTo>
                <a:cubicBezTo>
                  <a:pt x="43" y="5"/>
                  <a:pt x="43" y="5"/>
                  <a:pt x="43" y="5"/>
                </a:cubicBezTo>
                <a:cubicBezTo>
                  <a:pt x="46" y="4"/>
                  <a:pt x="50" y="3"/>
                  <a:pt x="53" y="2"/>
                </a:cubicBezTo>
                <a:cubicBezTo>
                  <a:pt x="56" y="1"/>
                  <a:pt x="59" y="0"/>
                  <a:pt x="62" y="0"/>
                </a:cubicBezTo>
                <a:cubicBezTo>
                  <a:pt x="70" y="19"/>
                  <a:pt x="70" y="19"/>
                  <a:pt x="70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7" y="19"/>
                  <a:pt x="82" y="19"/>
                  <a:pt x="86" y="21"/>
                </a:cubicBezTo>
                <a:cubicBezTo>
                  <a:pt x="99" y="4"/>
                  <a:pt x="99" y="4"/>
                  <a:pt x="99" y="4"/>
                </a:cubicBezTo>
                <a:cubicBezTo>
                  <a:pt x="105" y="6"/>
                  <a:pt x="111" y="9"/>
                  <a:pt x="116" y="1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12" y="37"/>
                  <a:pt x="116" y="41"/>
                  <a:pt x="118" y="46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46"/>
                  <a:pt x="142" y="49"/>
                  <a:pt x="143" y="52"/>
                </a:cubicBezTo>
                <a:cubicBezTo>
                  <a:pt x="143" y="55"/>
                  <a:pt x="144" y="59"/>
                  <a:pt x="145" y="62"/>
                </a:cubicBezTo>
                <a:cubicBezTo>
                  <a:pt x="125" y="70"/>
                  <a:pt x="125" y="70"/>
                  <a:pt x="125" y="70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5" y="77"/>
                  <a:pt x="125" y="82"/>
                  <a:pt x="124" y="86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8" y="105"/>
                  <a:pt x="135" y="111"/>
                  <a:pt x="131" y="116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07" y="112"/>
                  <a:pt x="103" y="115"/>
                  <a:pt x="99" y="118"/>
                </a:cubicBezTo>
                <a:cubicBezTo>
                  <a:pt x="101" y="139"/>
                  <a:pt x="101" y="139"/>
                  <a:pt x="101" y="139"/>
                </a:cubicBezTo>
                <a:cubicBezTo>
                  <a:pt x="98" y="140"/>
                  <a:pt x="95" y="142"/>
                  <a:pt x="92" y="142"/>
                </a:cubicBezTo>
                <a:cubicBezTo>
                  <a:pt x="89" y="143"/>
                  <a:pt x="86" y="144"/>
                  <a:pt x="83" y="144"/>
                </a:cubicBezTo>
                <a:cubicBezTo>
                  <a:pt x="74" y="125"/>
                  <a:pt x="74" y="125"/>
                  <a:pt x="74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67" y="125"/>
                  <a:pt x="63" y="125"/>
                  <a:pt x="58" y="123"/>
                </a:cubicBezTo>
                <a:cubicBezTo>
                  <a:pt x="45" y="140"/>
                  <a:pt x="45" y="140"/>
                  <a:pt x="45" y="140"/>
                </a:cubicBezTo>
                <a:cubicBezTo>
                  <a:pt x="40" y="138"/>
                  <a:pt x="34" y="135"/>
                  <a:pt x="28" y="131"/>
                </a:cubicBezTo>
                <a:cubicBezTo>
                  <a:pt x="36" y="111"/>
                  <a:pt x="36" y="111"/>
                  <a:pt x="36" y="111"/>
                </a:cubicBezTo>
                <a:cubicBezTo>
                  <a:pt x="32" y="108"/>
                  <a:pt x="29" y="104"/>
                  <a:pt x="26" y="99"/>
                </a:cubicBezTo>
                <a:cubicBezTo>
                  <a:pt x="5" y="101"/>
                  <a:pt x="5" y="101"/>
                  <a:pt x="5" y="101"/>
                </a:cubicBezTo>
                <a:cubicBezTo>
                  <a:pt x="4" y="98"/>
                  <a:pt x="3" y="95"/>
                  <a:pt x="2" y="92"/>
                </a:cubicBezTo>
                <a:cubicBezTo>
                  <a:pt x="1" y="89"/>
                  <a:pt x="0" y="86"/>
                  <a:pt x="0" y="83"/>
                </a:cubicBezTo>
                <a:lnTo>
                  <a:pt x="19" y="74"/>
                </a:lnTo>
                <a:close/>
                <a:moveTo>
                  <a:pt x="45" y="72"/>
                </a:moveTo>
                <a:cubicBezTo>
                  <a:pt x="45" y="80"/>
                  <a:pt x="48" y="86"/>
                  <a:pt x="53" y="91"/>
                </a:cubicBezTo>
                <a:cubicBezTo>
                  <a:pt x="59" y="96"/>
                  <a:pt x="65" y="99"/>
                  <a:pt x="72" y="99"/>
                </a:cubicBezTo>
                <a:cubicBezTo>
                  <a:pt x="80" y="99"/>
                  <a:pt x="86" y="96"/>
                  <a:pt x="91" y="91"/>
                </a:cubicBezTo>
                <a:cubicBezTo>
                  <a:pt x="96" y="85"/>
                  <a:pt x="99" y="79"/>
                  <a:pt x="99" y="72"/>
                </a:cubicBezTo>
                <a:cubicBezTo>
                  <a:pt x="99" y="70"/>
                  <a:pt x="98" y="68"/>
                  <a:pt x="98" y="65"/>
                </a:cubicBezTo>
                <a:cubicBezTo>
                  <a:pt x="96" y="59"/>
                  <a:pt x="93" y="54"/>
                  <a:pt x="88" y="51"/>
                </a:cubicBezTo>
                <a:cubicBezTo>
                  <a:pt x="83" y="47"/>
                  <a:pt x="78" y="45"/>
                  <a:pt x="72" y="45"/>
                </a:cubicBezTo>
                <a:cubicBezTo>
                  <a:pt x="71" y="45"/>
                  <a:pt x="68" y="46"/>
                  <a:pt x="65" y="47"/>
                </a:cubicBezTo>
                <a:cubicBezTo>
                  <a:pt x="59" y="48"/>
                  <a:pt x="55" y="51"/>
                  <a:pt x="51" y="56"/>
                </a:cubicBezTo>
                <a:cubicBezTo>
                  <a:pt x="47" y="61"/>
                  <a:pt x="45" y="66"/>
                  <a:pt x="45" y="72"/>
                </a:cubicBezTo>
                <a:close/>
                <a:moveTo>
                  <a:pt x="118" y="164"/>
                </a:moveTo>
                <a:cubicBezTo>
                  <a:pt x="118" y="162"/>
                  <a:pt x="117" y="160"/>
                  <a:pt x="117" y="158"/>
                </a:cubicBezTo>
                <a:cubicBezTo>
                  <a:pt x="117" y="157"/>
                  <a:pt x="117" y="155"/>
                  <a:pt x="117" y="154"/>
                </a:cubicBezTo>
                <a:cubicBezTo>
                  <a:pt x="117" y="153"/>
                  <a:pt x="117" y="152"/>
                  <a:pt x="117" y="150"/>
                </a:cubicBezTo>
                <a:cubicBezTo>
                  <a:pt x="117" y="149"/>
                  <a:pt x="118" y="147"/>
                  <a:pt x="118" y="145"/>
                </a:cubicBezTo>
                <a:cubicBezTo>
                  <a:pt x="105" y="134"/>
                  <a:pt x="105" y="134"/>
                  <a:pt x="105" y="134"/>
                </a:cubicBezTo>
                <a:cubicBezTo>
                  <a:pt x="107" y="128"/>
                  <a:pt x="110" y="123"/>
                  <a:pt x="114" y="118"/>
                </a:cubicBezTo>
                <a:cubicBezTo>
                  <a:pt x="130" y="124"/>
                  <a:pt x="130" y="124"/>
                  <a:pt x="130" y="124"/>
                </a:cubicBezTo>
                <a:cubicBezTo>
                  <a:pt x="135" y="119"/>
                  <a:pt x="141" y="116"/>
                  <a:pt x="147" y="115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52" y="97"/>
                  <a:pt x="155" y="97"/>
                  <a:pt x="159" y="97"/>
                </a:cubicBezTo>
                <a:cubicBezTo>
                  <a:pt x="162" y="97"/>
                  <a:pt x="165" y="97"/>
                  <a:pt x="168" y="98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77" y="116"/>
                  <a:pt x="182" y="119"/>
                  <a:pt x="187" y="124"/>
                </a:cubicBezTo>
                <a:cubicBezTo>
                  <a:pt x="203" y="118"/>
                  <a:pt x="203" y="118"/>
                  <a:pt x="203" y="118"/>
                </a:cubicBezTo>
                <a:cubicBezTo>
                  <a:pt x="207" y="123"/>
                  <a:pt x="210" y="128"/>
                  <a:pt x="212" y="134"/>
                </a:cubicBezTo>
                <a:cubicBezTo>
                  <a:pt x="199" y="145"/>
                  <a:pt x="199" y="145"/>
                  <a:pt x="199" y="145"/>
                </a:cubicBezTo>
                <a:cubicBezTo>
                  <a:pt x="200" y="148"/>
                  <a:pt x="200" y="151"/>
                  <a:pt x="200" y="154"/>
                </a:cubicBezTo>
                <a:cubicBezTo>
                  <a:pt x="200" y="157"/>
                  <a:pt x="200" y="160"/>
                  <a:pt x="199" y="164"/>
                </a:cubicBezTo>
                <a:cubicBezTo>
                  <a:pt x="212" y="175"/>
                  <a:pt x="212" y="175"/>
                  <a:pt x="212" y="175"/>
                </a:cubicBezTo>
                <a:cubicBezTo>
                  <a:pt x="210" y="180"/>
                  <a:pt x="207" y="186"/>
                  <a:pt x="203" y="191"/>
                </a:cubicBezTo>
                <a:cubicBezTo>
                  <a:pt x="187" y="185"/>
                  <a:pt x="187" y="185"/>
                  <a:pt x="187" y="185"/>
                </a:cubicBezTo>
                <a:cubicBezTo>
                  <a:pt x="182" y="189"/>
                  <a:pt x="177" y="192"/>
                  <a:pt x="171" y="194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5" y="212"/>
                  <a:pt x="162" y="212"/>
                  <a:pt x="159" y="212"/>
                </a:cubicBezTo>
                <a:cubicBezTo>
                  <a:pt x="155" y="212"/>
                  <a:pt x="152" y="212"/>
                  <a:pt x="149" y="211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1" y="193"/>
                  <a:pt x="135" y="189"/>
                  <a:pt x="130" y="185"/>
                </a:cubicBezTo>
                <a:cubicBezTo>
                  <a:pt x="114" y="191"/>
                  <a:pt x="114" y="191"/>
                  <a:pt x="114" y="191"/>
                </a:cubicBezTo>
                <a:cubicBezTo>
                  <a:pt x="110" y="186"/>
                  <a:pt x="107" y="180"/>
                  <a:pt x="105" y="175"/>
                </a:cubicBezTo>
                <a:lnTo>
                  <a:pt x="118" y="164"/>
                </a:lnTo>
                <a:close/>
                <a:moveTo>
                  <a:pt x="159" y="175"/>
                </a:moveTo>
                <a:cubicBezTo>
                  <a:pt x="164" y="175"/>
                  <a:pt x="169" y="173"/>
                  <a:pt x="173" y="169"/>
                </a:cubicBezTo>
                <a:cubicBezTo>
                  <a:pt x="177" y="165"/>
                  <a:pt x="179" y="160"/>
                  <a:pt x="179" y="154"/>
                </a:cubicBezTo>
                <a:cubicBezTo>
                  <a:pt x="179" y="149"/>
                  <a:pt x="177" y="144"/>
                  <a:pt x="173" y="140"/>
                </a:cubicBezTo>
                <a:cubicBezTo>
                  <a:pt x="169" y="135"/>
                  <a:pt x="164" y="133"/>
                  <a:pt x="159" y="133"/>
                </a:cubicBezTo>
                <a:cubicBezTo>
                  <a:pt x="153" y="133"/>
                  <a:pt x="148" y="135"/>
                  <a:pt x="144" y="140"/>
                </a:cubicBezTo>
                <a:cubicBezTo>
                  <a:pt x="140" y="144"/>
                  <a:pt x="138" y="149"/>
                  <a:pt x="138" y="154"/>
                </a:cubicBezTo>
                <a:cubicBezTo>
                  <a:pt x="138" y="160"/>
                  <a:pt x="140" y="165"/>
                  <a:pt x="144" y="169"/>
                </a:cubicBezTo>
                <a:cubicBezTo>
                  <a:pt x="148" y="173"/>
                  <a:pt x="153" y="175"/>
                  <a:pt x="159" y="1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499575" y="721650"/>
            <a:ext cx="3480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We use constraints to join two objects together. 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7" y="3575423"/>
            <a:ext cx="1825500" cy="102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180" y="3596150"/>
            <a:ext cx="1756002" cy="9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275" y="3573281"/>
            <a:ext cx="1756000" cy="984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35"/>
          <p:cNvGrpSpPr/>
          <p:nvPr/>
        </p:nvGrpSpPr>
        <p:grpSpPr>
          <a:xfrm>
            <a:off x="5758525" y="3573275"/>
            <a:ext cx="1756000" cy="984576"/>
            <a:chOff x="5765025" y="3803850"/>
            <a:chExt cx="1756000" cy="984576"/>
          </a:xfrm>
        </p:grpSpPr>
        <p:pic>
          <p:nvPicPr>
            <p:cNvPr id="362" name="Google Shape;362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5025" y="3803856"/>
              <a:ext cx="1756000" cy="984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5"/>
            <p:cNvPicPr preferRelativeResize="0"/>
            <p:nvPr/>
          </p:nvPicPr>
          <p:blipFill rotWithShape="1">
            <a:blip r:embed="rId6">
              <a:alphaModFix/>
            </a:blip>
            <a:srcRect b="0" l="0" r="22486" t="0"/>
            <a:stretch/>
          </p:blipFill>
          <p:spPr>
            <a:xfrm>
              <a:off x="5825330" y="3803850"/>
              <a:ext cx="1635383" cy="984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4" name="Google Shape;364;p35"/>
          <p:cNvPicPr preferRelativeResize="0"/>
          <p:nvPr/>
        </p:nvPicPr>
        <p:blipFill rotWithShape="1">
          <a:blip r:embed="rId7">
            <a:alphaModFix/>
          </a:blip>
          <a:srcRect b="0" l="0" r="28057" t="9966"/>
          <a:stretch/>
        </p:blipFill>
        <p:spPr>
          <a:xfrm>
            <a:off x="7609775" y="3573250"/>
            <a:ext cx="1374301" cy="9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REVIEW:</a:t>
            </a:r>
            <a:r>
              <a:rPr lang="en-US"/>
              <a:t>  </a:t>
            </a:r>
            <a:r>
              <a:rPr lang="en-US">
                <a:solidFill>
                  <a:schemeClr val="accent2"/>
                </a:solidFill>
              </a:rPr>
              <a:t>VARIABLE?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0" name="Google Shape;370;p36"/>
          <p:cNvSpPr txBox="1"/>
          <p:nvPr>
            <p:ph idx="1" type="body"/>
          </p:nvPr>
        </p:nvSpPr>
        <p:spPr>
          <a:xfrm>
            <a:off x="307175" y="1166650"/>
            <a:ext cx="3478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are useful for storing things that change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rPr i="0" lang="en-US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(i.e. things that "vary" - hence the word "variable")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t/>
            </a:r>
            <a:endParaRPr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Font typeface="Open Sans"/>
              <a:buNone/>
            </a:pPr>
            <a:r>
              <a:rPr i="0" lang="en-US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Try changing fav_num to </a:t>
            </a:r>
            <a:r>
              <a:rPr b="1"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102</a:t>
            </a:r>
            <a:r>
              <a:rPr i="0" lang="en-US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1" name="Google Shape;371;p36"/>
          <p:cNvGrpSpPr/>
          <p:nvPr/>
        </p:nvGrpSpPr>
        <p:grpSpPr>
          <a:xfrm>
            <a:off x="5580900" y="2447003"/>
            <a:ext cx="2966192" cy="2053932"/>
            <a:chOff x="2265750" y="2059721"/>
            <a:chExt cx="2966192" cy="2738575"/>
          </a:xfrm>
        </p:grpSpPr>
        <p:pic>
          <p:nvPicPr>
            <p:cNvPr id="372" name="Google Shape;37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5750" y="2059721"/>
              <a:ext cx="2602989" cy="273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36"/>
            <p:cNvSpPr txBox="1"/>
            <p:nvPr/>
          </p:nvSpPr>
          <p:spPr>
            <a:xfrm rot="-1002005">
              <a:off x="3101973" y="3087375"/>
              <a:ext cx="1961638" cy="1459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fav_num</a:t>
              </a:r>
              <a:endParaRPr/>
            </a:p>
          </p:txBody>
        </p:sp>
      </p:grpSp>
      <p:sp>
        <p:nvSpPr>
          <p:cNvPr id="374" name="Google Shape;374;p36"/>
          <p:cNvSpPr/>
          <p:nvPr/>
        </p:nvSpPr>
        <p:spPr>
          <a:xfrm>
            <a:off x="6310800" y="1723331"/>
            <a:ext cx="973200" cy="96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6067500" y="959250"/>
            <a:ext cx="1459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6000"/>
              <a:t>102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PARTS OF A  </a:t>
            </a:r>
            <a:r>
              <a:rPr lang="en-US">
                <a:solidFill>
                  <a:schemeClr val="accent2"/>
                </a:solidFill>
              </a:rPr>
              <a:t>VARIABLE?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descr="variable.png" id="381" name="Google Shape;3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3450" y="1347250"/>
            <a:ext cx="5205200" cy="26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7"/>
          <p:cNvSpPr txBox="1"/>
          <p:nvPr/>
        </p:nvSpPr>
        <p:spPr>
          <a:xfrm>
            <a:off x="2882300" y="4286250"/>
            <a:ext cx="36075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Fav_num     =       102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REVIEW </a:t>
            </a:r>
            <a:r>
              <a:rPr lang="en-US">
                <a:solidFill>
                  <a:schemeClr val="accent2"/>
                </a:solidFill>
              </a:rPr>
              <a:t>CONDITIONAL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8" name="Google Shape;388;p38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584200" y="1069525"/>
            <a:ext cx="8358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Conditions let us make decision.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First we test if the condition is met!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Then maybe we’ll do the thing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38"/>
          <p:cNvSpPr txBox="1"/>
          <p:nvPr/>
        </p:nvSpPr>
        <p:spPr>
          <a:xfrm>
            <a:off x="3033825" y="2391775"/>
            <a:ext cx="5588400" cy="652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it’s raining</a:t>
            </a: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take an umbrella </a:t>
            </a:r>
            <a:endParaRPr sz="2800"/>
          </a:p>
        </p:txBody>
      </p:sp>
      <p:pic>
        <p:nvPicPr>
          <p:cNvPr id="391" name="Google Shape;3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25" y="2440650"/>
            <a:ext cx="1845600" cy="18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8"/>
          <p:cNvSpPr txBox="1"/>
          <p:nvPr/>
        </p:nvSpPr>
        <p:spPr>
          <a:xfrm>
            <a:off x="3033825" y="3177375"/>
            <a:ext cx="5588400" cy="652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Yep it’s raining</a:t>
            </a:r>
            <a:endParaRPr sz="2800"/>
          </a:p>
        </p:txBody>
      </p:sp>
      <p:sp>
        <p:nvSpPr>
          <p:cNvPr id="393" name="Google Shape;393;p38"/>
          <p:cNvSpPr txBox="1"/>
          <p:nvPr/>
        </p:nvSpPr>
        <p:spPr>
          <a:xfrm>
            <a:off x="3033825" y="3962975"/>
            <a:ext cx="5588400" cy="652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…...</a:t>
            </a: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take an umbrella 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>
                <a:solidFill>
                  <a:schemeClr val="accent2"/>
                </a:solidFill>
              </a:rPr>
              <a:t>IF/ ELSE </a:t>
            </a:r>
            <a:r>
              <a:rPr lang="en-US"/>
              <a:t>STATEMENTS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9"/>
          <p:cNvSpPr txBox="1"/>
          <p:nvPr>
            <p:ph idx="1" type="body"/>
          </p:nvPr>
        </p:nvSpPr>
        <p:spPr>
          <a:xfrm>
            <a:off x="2661350" y="1675175"/>
            <a:ext cx="6224100" cy="25023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fave_num =</a:t>
            </a:r>
            <a:r>
              <a:rPr b="1" lang="en-US" sz="2000"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15</a:t>
            </a:r>
            <a:endParaRPr sz="20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if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 fav_num &lt; 10:</a:t>
            </a:r>
            <a:endParaRPr sz="20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US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"What a great number"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elif 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fav_num = 11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:</a:t>
            </a:r>
            <a:endParaRPr sz="20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US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"I love the number 11"</a:t>
            </a:r>
            <a:r>
              <a:rPr lang="en-US" sz="20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else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:</a:t>
            </a:r>
            <a:endParaRPr sz="20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  print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US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"I only like numbers below 11"</a:t>
            </a:r>
            <a:r>
              <a:rPr lang="en-US" sz="20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0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106650" y="2146525"/>
            <a:ext cx="2040000" cy="1897800"/>
          </a:xfrm>
          <a:prstGeom prst="wedgeRectCallout">
            <a:avLst>
              <a:gd fmla="val 73221" name="adj1"/>
              <a:gd fmla="val 21180" name="adj2"/>
            </a:avLst>
          </a:prstGeom>
          <a:solidFill>
            <a:srgbClr val="666666"/>
          </a:solidFill>
          <a:ln cap="flat" cmpd="sng" w="76200">
            <a:solidFill>
              <a:srgbClr val="FF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else</a:t>
            </a:r>
            <a:endParaRPr b="1" sz="1700">
              <a:solidFill>
                <a:srgbClr val="FF74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FFFF"/>
                </a:solidFill>
              </a:rPr>
              <a:t>statements means something still happens if the </a:t>
            </a:r>
            <a:r>
              <a:rPr b="1" lang="en-US" sz="17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if or elif </a:t>
            </a:r>
            <a:r>
              <a:rPr b="1" lang="en-US" sz="1700">
                <a:solidFill>
                  <a:srgbClr val="FFFFFF"/>
                </a:solidFill>
              </a:rPr>
              <a:t>statement was </a:t>
            </a:r>
            <a:r>
              <a:rPr b="1" lang="en-US" sz="17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False</a:t>
            </a:r>
            <a:endParaRPr b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